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Maja Kowalczyk</c:v>
                </c:pt>
              </c:strCache>
            </c:strRef>
          </c:tx>
          <c:spPr>
            <a:solidFill>
              <a:srgbClr val="000000"/>
            </a:solidFill>
            <a:ln w="25400" cap="flat">
              <a:solidFill>
                <a:srgbClr val="00000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00000"/>
              </a:solidFill>
              <a:ln w="9525" cap="flat">
                <a:solidFill>
                  <a:srgbClr val="000000"/>
                </a:solidFill>
                <a:prstDash val="solid"/>
                <a:round/>
              </a:ln>
              <a:effectLst/>
            </c:spPr>
          </c:marker>
          <c:cat>
            <c:multiLvlStrRef>
              <c:f>Sheet1!$A$2:$A$13</c:f>
              <c:multiLvlStrCache>
                <c:ptCount val="12"/>
                <c:lvl>
                  <c:pt idx="0">
                    <c:v>S1</c:v>
                  </c:pt>
                  <c:pt idx="1">
                    <c:v>S2</c:v>
                  </c:pt>
                  <c:pt idx="2">
                    <c:v>S3</c:v>
                  </c:pt>
                  <c:pt idx="3">
                    <c:v>S4</c:v>
                  </c:pt>
                  <c:pt idx="4">
                    <c:v>S5</c:v>
                  </c:pt>
                  <c:pt idx="5">
                    <c:v>S6</c:v>
                  </c:pt>
                  <c:pt idx="6">
                    <c:v>S7</c:v>
                  </c:pt>
                  <c:pt idx="7">
                    <c:v>S8</c:v>
                  </c:pt>
                  <c:pt idx="8">
                    <c:v>S9</c:v>
                  </c:pt>
                  <c:pt idx="9">
                    <c:v>S10</c:v>
                  </c:pt>
                  <c:pt idx="10">
                    <c:v>S11</c:v>
                  </c:pt>
                  <c:pt idx="11">
                    <c:v>S12</c:v>
                  </c:pt>
                </c:lvl>
              </c:multiLvlStrCache>
            </c:multiLvlStrRef>
          </c:cat>
          <c:val>
            <c:numRef>
              <c:f>Sheet1!$B$2:$B$13</c:f>
              <c:numCache>
                <c:formatCode>General</c:formatCode>
                <c:ptCount val="12"/>
                <c:pt idx="0">
                  <c:v>0.62</c:v>
                </c:pt>
                <c:pt idx="1">
                  <c:v>0.55</c:v>
                </c:pt>
                <c:pt idx="2">
                  <c:v>0.51</c:v>
                </c:pt>
                <c:pt idx="3">
                  <c:v>0.44</c:v>
                </c:pt>
                <c:pt idx="4">
                  <c:v>0.47</c:v>
                </c:pt>
                <c:pt idx="5">
                  <c:v>0.38</c:v>
                </c:pt>
                <c:pt idx="6">
                  <c:v>0.35</c:v>
                </c:pt>
                <c:pt idx="7">
                  <c:v>0.31</c:v>
                </c:pt>
                <c:pt idx="8">
                  <c:v>0.28</c:v>
                </c:pt>
                <c:pt idx="9">
                  <c:v>0.24</c:v>
                </c:pt>
                <c:pt idx="10">
                  <c:v>0.22</c:v>
                </c:pt>
                <c:pt idx="11">
                  <c:v>0.18</c:v>
                </c:pt>
              </c:numCache>
            </c:numRef>
          </c:val>
          <c:smooth val="0"/>
        </c:ser>
        <c:ser>
          <c:idx val="1"/>
          <c:order val="1"/>
          <c:tx>
            <c:strRef>
              <c:f>Sheet1!$C$1</c:f>
              <c:strCache>
                <c:ptCount val="1"/>
                <c:pt idx="0">
                  <c:v>Class reference</c:v>
                </c:pt>
              </c:strCache>
            </c:strRef>
          </c:tx>
          <c:spPr>
            <a:solidFill>
              <a:srgbClr val="44546A"/>
            </a:solidFill>
            <a:ln w="25400" cap="flat">
              <a:solidFill>
                <a:srgbClr val="44546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4546A"/>
              </a:solidFill>
              <a:ln w="9525" cap="flat">
                <a:solidFill>
                  <a:srgbClr val="44546A"/>
                </a:solidFill>
                <a:prstDash val="solid"/>
                <a:round/>
              </a:ln>
              <a:effectLst/>
            </c:spPr>
          </c:marker>
          <c:cat>
            <c:multiLvlStrRef>
              <c:f>Sheet1!$A$2:$A$13</c:f>
              <c:multiLvlStrCache>
                <c:ptCount val="12"/>
                <c:lvl>
                  <c:pt idx="0">
                    <c:v>S1</c:v>
                  </c:pt>
                  <c:pt idx="1">
                    <c:v>S2</c:v>
                  </c:pt>
                  <c:pt idx="2">
                    <c:v>S3</c:v>
                  </c:pt>
                  <c:pt idx="3">
                    <c:v>S4</c:v>
                  </c:pt>
                  <c:pt idx="4">
                    <c:v>S5</c:v>
                  </c:pt>
                  <c:pt idx="5">
                    <c:v>S6</c:v>
                  </c:pt>
                  <c:pt idx="6">
                    <c:v>S7</c:v>
                  </c:pt>
                  <c:pt idx="7">
                    <c:v>S8</c:v>
                  </c:pt>
                  <c:pt idx="8">
                    <c:v>S9</c:v>
                  </c:pt>
                  <c:pt idx="9">
                    <c:v>S10</c:v>
                  </c:pt>
                  <c:pt idx="10">
                    <c:v>S11</c:v>
                  </c:pt>
                  <c:pt idx="11">
                    <c:v>S12</c:v>
                  </c:pt>
                </c:lvl>
              </c:multiLvlStrCache>
            </c:multiLvlStrRef>
          </c:cat>
          <c:val>
            <c:numRef>
              <c:f>Sheet1!$C$2:$C$13</c:f>
              <c:numCache>
                <c:formatCode>General</c:formatCode>
                <c:ptCount val="12"/>
                <c:pt idx="0">
                  <c:v>0.6</c:v>
                </c:pt>
                <c:pt idx="1">
                  <c:v>0.58</c:v>
                </c:pt>
                <c:pt idx="2">
                  <c:v>0.57</c:v>
                </c:pt>
                <c:pt idx="3">
                  <c:v>0.55</c:v>
                </c:pt>
                <c:pt idx="4">
                  <c:v>0.55</c:v>
                </c:pt>
                <c:pt idx="5">
                  <c:v>0.53</c:v>
                </c:pt>
                <c:pt idx="6">
                  <c:v>0.52</c:v>
                </c:pt>
                <c:pt idx="7">
                  <c:v>0.51</c:v>
                </c:pt>
                <c:pt idx="8">
                  <c:v>0.5</c:v>
                </c:pt>
                <c:pt idx="9">
                  <c:v>0.49</c:v>
                </c:pt>
                <c:pt idx="10">
                  <c:v>0.49</c:v>
                </c:pt>
                <c:pt idx="11">
                  <c:v>0.48</c:v>
                </c:pt>
              </c:numCache>
            </c:numRef>
          </c:val>
          <c:smooth val="0"/>
        </c:ser>
        <c:ser>
          <c:idx val="2"/>
          <c:order val="2"/>
          <c:tx>
            <c:strRef>
              <c:f>Sheet1!$D$1</c:f>
              <c:strCache>
                <c:ptCount val="1"/>
                <c:pt idx="0">
                  <c:v>F4 entry</c:v>
                </c:pt>
              </c:strCache>
            </c:strRef>
          </c:tx>
          <c:spPr>
            <a:solidFill>
              <a:srgbClr val="8497B0"/>
            </a:solidFill>
            <a:ln w="25400" cap="flat">
              <a:solidFill>
                <a:srgbClr val="8497B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8497B0"/>
              </a:solidFill>
              <a:ln w="9525" cap="flat">
                <a:solidFill>
                  <a:srgbClr val="8497B0"/>
                </a:solidFill>
                <a:prstDash val="solid"/>
                <a:round/>
              </a:ln>
              <a:effectLst/>
            </c:spPr>
          </c:marker>
          <c:cat>
            <c:multiLvlStrRef>
              <c:f>Sheet1!$A$2:$A$13</c:f>
              <c:multiLvlStrCache>
                <c:ptCount val="12"/>
                <c:lvl>
                  <c:pt idx="0">
                    <c:v>S1</c:v>
                  </c:pt>
                  <c:pt idx="1">
                    <c:v>S2</c:v>
                  </c:pt>
                  <c:pt idx="2">
                    <c:v>S3</c:v>
                  </c:pt>
                  <c:pt idx="3">
                    <c:v>S4</c:v>
                  </c:pt>
                  <c:pt idx="4">
                    <c:v>S5</c:v>
                  </c:pt>
                  <c:pt idx="5">
                    <c:v>S6</c:v>
                  </c:pt>
                  <c:pt idx="6">
                    <c:v>S7</c:v>
                  </c:pt>
                  <c:pt idx="7">
                    <c:v>S8</c:v>
                  </c:pt>
                  <c:pt idx="8">
                    <c:v>S9</c:v>
                  </c:pt>
                  <c:pt idx="9">
                    <c:v>S10</c:v>
                  </c:pt>
                  <c:pt idx="10">
                    <c:v>S11</c:v>
                  </c:pt>
                  <c:pt idx="11">
                    <c:v>S12</c:v>
                  </c:pt>
                </c:lvl>
              </c:multiLvlStrCache>
            </c:multiLvlStrRef>
          </c:cat>
          <c:val>
            <c:numRef>
              <c:f>Sheet1!$D$2:$D$13</c:f>
              <c:numCache>
                <c:formatCode>General</c:formatCode>
                <c:ptCount val="12"/>
                <c:pt idx="0">
                  <c:v>0.3</c:v>
                </c:pt>
                <c:pt idx="1">
                  <c:v>0.3</c:v>
                </c:pt>
                <c:pt idx="2">
                  <c:v>0.3</c:v>
                </c:pt>
                <c:pt idx="3">
                  <c:v>0.3</c:v>
                </c:pt>
                <c:pt idx="4">
                  <c:v>0.3</c:v>
                </c:pt>
                <c:pt idx="5">
                  <c:v>0.3</c:v>
                </c:pt>
                <c:pt idx="6">
                  <c:v>0.3</c:v>
                </c:pt>
                <c:pt idx="7">
                  <c:v>0.3</c:v>
                </c:pt>
                <c:pt idx="8">
                  <c:v>0.3</c:v>
                </c:pt>
                <c:pt idx="9">
                  <c:v>0.3</c:v>
                </c:pt>
                <c:pt idx="10">
                  <c:v>0.3</c:v>
                </c:pt>
                <c:pt idx="11">
                  <c:v>0.3</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ABC0E4"/>
            </a:solidFill>
            <a:prstDash val="solid"/>
            <a:round/>
          </a:ln>
        </c:spPr>
        <c:txPr>
          <a:bodyPr/>
          <a:lstStyle/>
          <a:p>
            <a:pPr>
              <a:defRPr sz="800" b="0" i="0" u="none" strike="noStrike">
                <a:solidFill>
                  <a:srgbClr val="333F50"/>
                </a:solidFill>
                <a:latin typeface="Sora"/>
              </a:defRPr>
            </a:pPr>
            <a:endParaRPr lang="en-US"/>
          </a:p>
        </c:txPr>
        <c:crossAx val="2094734552"/>
        <c:crosses val="autoZero"/>
        <c:auto val="1"/>
        <c:lblAlgn val="ctr"/>
        <c:noMultiLvlLbl val="1"/>
      </c:catAx>
      <c:valAx>
        <c:axId val="2094734552"/>
        <c:scaling>
          <c:orientation val="minMax"/>
          <c:max val="0.7"/>
          <c:min val="0"/>
        </c:scaling>
        <c:delete val="0"/>
        <c:axPos val="l"/>
        <c:majorGridlines>
          <c:spPr>
            <a:ln w="6350" cap="flat">
              <a:solidFill>
                <a:srgbClr val="ABC0E4"/>
              </a:solidFill>
              <a:prstDash val="solid"/>
              <a:round/>
            </a:ln>
          </c:spPr>
        </c:majorGridlines>
        <c:numFmt formatCode="+0.00&quot;s&quot;" sourceLinked="0"/>
        <c:majorTickMark val="out"/>
        <c:minorTickMark val="none"/>
        <c:tickLblPos val="nextTo"/>
        <c:spPr>
          <a:ln w="12700" cap="flat">
            <a:noFill/>
            <a:prstDash val="solid"/>
            <a:round/>
          </a:ln>
        </c:spPr>
        <c:txPr>
          <a:bodyPr/>
          <a:lstStyle/>
          <a:p>
            <a:pPr>
              <a:defRPr sz="800" b="0" i="0" u="none" strike="noStrike">
                <a:solidFill>
                  <a:srgbClr val="333F50"/>
                </a:solidFill>
                <a:latin typeface="Sora"/>
              </a:defRPr>
            </a:pPr>
            <a:endParaRPr lang="en-US"/>
          </a:p>
        </c:txPr>
        <c:crossAx val="2094734554"/>
        <c:crosses val="autoZero"/>
        <c:crossBetween val="between"/>
        <c:majorUnit val="0.35"/>
      </c:valAx>
      <c:spPr>
        <a:noFill/>
        <a:ln>
          <a:noFill/>
        </a:ln>
        <a:effectLst/>
      </c:spPr>
    </c:plotArea>
    <c:legend>
      <c:legendPos val="b"/>
      <c:overlay val="0"/>
      <c:txPr>
        <a:bodyPr/>
        <a:lstStyle/>
        <a:p>
          <a:pPr>
            <a:defRPr sz="900">
              <a:solidFill>
                <a:srgbClr val="333F50"/>
              </a:solidFill>
              <a:latin typeface="Sora"/>
              <a:cs typeface="Sora"/>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one slide in the signature surface, with the closing slide. Pick the cover for the business presenting from Layout: Smedley Group, Advanced Technology, Insight Labs or FAT Racing; the business sits in the lockup. The deck is set in Sora: install it (Google Fonts, Sora, Light, Regular and SemiBold) before editing, or PowerPoint falls back to Calibri. FAT Karting League material uses the FKL brand and its own templates, not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Four or five items, numbered in SemiBold Steel. One title per slide, in sentence case, with no full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the eyebrow names the number and the part, the title the section. It stays on the Canvas.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columns, 2.05 in wide with 0.27 in gutters. Content cards are 2.05 × 0.74 in in the signature surface with the edge light, an icon tile on the left, an uppercase title and a two-line Light caption. One icon per idea. The strapline band states the conclusion; it never restates the title. One band per slide at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Statement and figure. One hero number per slide in Sora SemiBold, its unit in Steel.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Comparisons. Signal chips are 1.79 × 0.49 in, the bold signal colour on its own tint, always in a 2 × 2 block. Green and red never share a block, and never fill a shape on their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Timeline on the four-column grid. Where we are now takes the signature surface; the steps ahead are Pale Blue.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Charts: structure in Pale Blue, the subject in ink, the reference in Steel, comparisons in Mist. A gain is told by a label in the positive pair, never by a green line or bar. The chart is native: right-click, Edit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Tables: Pale Blue hairlines, no boxes, no fills. Times in Sora with tabular figures, aligned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Real words from a real person, attributed by name and role. Keep it under 25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End on the point, in one sentence. Replace the contact line with the presenter. The Image and text layout (two-up, a 4.62 × 2.95 in picture) is under Layout.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Advanced Technology cover. Delete the covers you do not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Labs cover. Delete the covers you do not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 Racing cover. Delete the covers you do not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Smedley Group">
    <p:bg>
      <p:bgPr>
        <a:gradFill rotWithShape="1">
          <a:gsLst>
            <a:gs pos="0">
              <a:srgbClr val="000000"/>
            </a:gs>
            <a:gs pos="100000">
              <a:srgbClr val="222A35"/>
            </a:gs>
          </a:gsLst>
          <a:lin ang="2700000" scaled="0"/>
        </a:gradFill>
      </p:bgPr>
    </p:bg>
    <p:spTree>
      <p:nvGrpSpPr>
        <p:cNvPr id="1" name=""/>
        <p:cNvGrpSpPr/>
        <p:nvPr/>
      </p:nvGrpSpPr>
      <p:grpSpPr>
        <a:xfrm>
          <a:off x="0" y="0"/>
          <a:ext cx="0" cy="0"/>
          <a:chOff x="0" y="0"/>
          <a:chExt cx="0" cy="0"/>
        </a:xfrm>
      </p:grpSpPr>
      <p:pic>
        <p:nvPicPr>
          <p:cNvPr id="2" name="Image 0" descr="Smedley Group, Smedley Group">    </p:cNvPr>
          <p:cNvPicPr>
            <a:picLocks noChangeAspect="1"/>
          </p:cNvPicPr>
          <p:nvPr/>
        </p:nvPicPr>
        <p:blipFill>
          <a:blip r:embed="rId1"/>
          <a:stretch>
            <a:fillRect/>
          </a:stretch>
        </p:blipFill>
        <p:spPr>
          <a:xfrm>
            <a:off x="457200" y="457200"/>
            <a:ext cx="928299" cy="402336"/>
          </a:xfrm>
          <a:prstGeom prst="rect">
            <a:avLst/>
          </a:prstGeom>
        </p:spPr>
      </p:pic>
      <p:sp>
        <p:nvSpPr>
          <p:cNvPr id="3" name="Text 0"/>
          <p:cNvSpPr/>
          <p:nvPr>
            <p:ph idx="101" type="body" hasCustomPrompt="1"/>
          </p:nvPr>
        </p:nvSpPr>
        <p:spPr>
          <a:xfrm>
            <a:off x="420624" y="1783080"/>
            <a:ext cx="5486400" cy="274320"/>
          </a:xfrm>
          <a:prstGeom prst="rect">
            <a:avLst/>
          </a:prstGeom>
          <a:noFill/>
          <a:ln/>
        </p:spPr>
        <p:txBody>
          <a:bodyPr wrap="square" rtlCol="0"/>
          <a:lstStyle>
            <a:lvl1pPr algn="l" indent="0" marL="0">
              <a:buNone/>
              <a:defRPr lang="en-US" sz="900" spc="200" kern="0" dirty="0">
                <a:solidFill>
                  <a:srgbClr val="ABC0E4"/>
                </a:solidFill>
                <a:latin typeface="Sora SemiBold" pitchFamily="34" charset="0"/>
                <a:ea typeface="Sora SemiBold" pitchFamily="34" charset="-122"/>
                <a:cs typeface="Sora SemiBold" pitchFamily="34" charset="-120"/>
              </a:defRPr>
            </a:lvl1pPr>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EYEBROW</a:t>
            </a:r>
            <a:endParaRPr lang="en-US" sz="900" dirty="0"/>
          </a:p>
        </p:txBody>
      </p:sp>
      <p:sp>
        <p:nvSpPr>
          <p:cNvPr id="4" name="Text 0"/>
          <p:cNvSpPr/>
          <p:nvPr>
            <p:ph idx="102" type="title" hasCustomPrompt="1"/>
          </p:nvPr>
        </p:nvSpPr>
        <p:spPr>
          <a:xfrm>
            <a:off x="420624" y="2057400"/>
            <a:ext cx="6035040" cy="685800"/>
          </a:xfrm>
          <a:prstGeom prst="rect">
            <a:avLst/>
          </a:prstGeom>
          <a:noFill/>
          <a:ln/>
        </p:spPr>
        <p:txBody>
          <a:bodyPr wrap="square" rtlCol="0"/>
          <a:lstStyle>
            <a:lvl1pPr algn="l" indent="0" marL="0">
              <a:buNone/>
              <a:defRPr lang="en-US" sz="3420" spc="-68" kern="0" dirty="0">
                <a:solidFill>
                  <a:srgbClr val="FFFFFF"/>
                </a:solidFill>
                <a:latin typeface="Sora SemiBold" pitchFamily="34" charset="0"/>
                <a:ea typeface="Sora SemiBold" pitchFamily="34" charset="-122"/>
                <a:cs typeface="Sora SemiBold" pitchFamily="34" charset="-120"/>
              </a:defRPr>
            </a:lvl1pPr>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Presentation title</a:t>
            </a:r>
            <a:endParaRPr lang="en-US" sz="3420" dirty="0"/>
          </a:p>
        </p:txBody>
      </p:sp>
      <p:sp>
        <p:nvSpPr>
          <p:cNvPr id="5" name="Text 0"/>
          <p:cNvSpPr/>
          <p:nvPr>
            <p:ph idx="103" type="body" hasCustomPrompt="1"/>
          </p:nvPr>
        </p:nvSpPr>
        <p:spPr>
          <a:xfrm>
            <a:off x="420624" y="2743200"/>
            <a:ext cx="6035040" cy="594360"/>
          </a:xfrm>
          <a:prstGeom prst="rect">
            <a:avLst/>
          </a:prstGeom>
          <a:noFill/>
          <a:ln/>
        </p:spPr>
        <p:txBody>
          <a:bodyPr wrap="square" rtlCol="0"/>
          <a:lstStyle>
            <a:lvl1pPr algn="l" indent="0" marL="0">
              <a:buNone/>
              <a:defRPr lang="en-US" sz="3420" spc="-68" kern="0" dirty="0">
                <a:solidFill>
                  <a:srgbClr val="ABC0E4"/>
                </a:solidFill>
                <a:latin typeface="Sora Light" pitchFamily="34" charset="0"/>
                <a:ea typeface="Sora Light" pitchFamily="34" charset="-122"/>
                <a:cs typeface="Sora Light" pitchFamily="34" charset="-120"/>
              </a:defRPr>
            </a:lvl1pPr>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Second line</a:t>
            </a:r>
            <a:endParaRPr lang="en-US" sz="3420" dirty="0"/>
          </a:p>
        </p:txBody>
      </p:sp>
      <p:sp>
        <p:nvSpPr>
          <p:cNvPr id="6" name="Shape 0"/>
          <p:cNvSpPr/>
          <p:nvPr/>
        </p:nvSpPr>
        <p:spPr>
          <a:xfrm>
            <a:off x="420624" y="3566160"/>
            <a:ext cx="2377440" cy="10973"/>
          </a:xfrm>
          <a:prstGeom prst="rect">
            <a:avLst/>
          </a:prstGeom>
          <a:solidFill>
            <a:srgbClr val="ABC0E4"/>
          </a:solidFill>
          <a:ln/>
        </p:spPr>
      </p:sp>
      <p:sp>
        <p:nvSpPr>
          <p:cNvPr id="7" name="Text 1"/>
          <p:cNvSpPr/>
          <p:nvPr>
            <p:ph idx="105" type="body" hasCustomPrompt="1"/>
          </p:nvPr>
        </p:nvSpPr>
        <p:spPr>
          <a:xfrm>
            <a:off x="420624" y="4553712"/>
            <a:ext cx="4572000" cy="274320"/>
          </a:xfrm>
          <a:prstGeom prst="rect">
            <a:avLst/>
          </a:prstGeom>
          <a:noFill/>
          <a:ln/>
        </p:spPr>
        <p:txBody>
          <a:bodyPr wrap="square" rtlCol="0"/>
          <a:lstStyle>
            <a:lvl1pPr algn="l" indent="0" marL="0">
              <a:buNone/>
              <a:defRPr lang="en-US" sz="800" dirty="0">
                <a:solidFill>
                  <a:srgbClr val="9AA0A8"/>
                </a:solidFill>
                <a:latin typeface="Sora" pitchFamily="34" charset="0"/>
                <a:ea typeface="Sora" pitchFamily="34" charset="-122"/>
                <a:cs typeface="Sora" pitchFamily="34" charset="-120"/>
              </a:defRPr>
            </a:lvl1pPr>
          </a:lstStyle>
          <a:p>
            <a:pPr algn="l" indent="0" marL="0">
              <a:buNone/>
            </a:pPr>
            <a:r>
              <a:rPr lang="en-US" sz="800" dirty="0">
                <a:solidFill>
                  <a:srgbClr val="9AA0A8"/>
                </a:solidFill>
                <a:latin typeface="Sora" pitchFamily="34" charset="0"/>
                <a:ea typeface="Sora" pitchFamily="34" charset="-122"/>
                <a:cs typeface="Sora" pitchFamily="34" charset="-120"/>
              </a:rPr>
              <a:t>Business, date in full</a:t>
            </a:r>
            <a:endParaRPr lang="en-US" sz="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Advanced Technology">
    <p:bg>
      <p:bgPr>
        <a:gradFill rotWithShape="1">
          <a:gsLst>
            <a:gs pos="0">
              <a:srgbClr val="000000"/>
            </a:gs>
            <a:gs pos="100000">
              <a:srgbClr val="222A35"/>
            </a:gs>
          </a:gsLst>
          <a:lin ang="2700000" scaled="0"/>
        </a:gradFill>
      </p:bgPr>
    </p:bg>
    <p:spTree>
      <p:nvGrpSpPr>
        <p:cNvPr id="1" name=""/>
        <p:cNvGrpSpPr/>
        <p:nvPr/>
      </p:nvGrpSpPr>
      <p:grpSpPr>
        <a:xfrm>
          <a:off x="0" y="0"/>
          <a:ext cx="0" cy="0"/>
          <a:chOff x="0" y="0"/>
          <a:chExt cx="0" cy="0"/>
        </a:xfrm>
      </p:grpSpPr>
      <p:pic>
        <p:nvPicPr>
          <p:cNvPr id="2" name="Image 0" descr="Smedley Group, Advanced Technology">    </p:cNvPr>
          <p:cNvPicPr>
            <a:picLocks noChangeAspect="1"/>
          </p:cNvPicPr>
          <p:nvPr/>
        </p:nvPicPr>
        <p:blipFill>
          <a:blip r:embed="rId1"/>
          <a:stretch>
            <a:fillRect/>
          </a:stretch>
        </p:blipFill>
        <p:spPr>
          <a:xfrm>
            <a:off x="457200" y="457200"/>
            <a:ext cx="1902912" cy="402336"/>
          </a:xfrm>
          <a:prstGeom prst="rect">
            <a:avLst/>
          </a:prstGeom>
        </p:spPr>
      </p:pic>
      <p:sp>
        <p:nvSpPr>
          <p:cNvPr id="3" name="Text 0"/>
          <p:cNvSpPr/>
          <p:nvPr>
            <p:ph idx="101" type="body" hasCustomPrompt="1"/>
          </p:nvPr>
        </p:nvSpPr>
        <p:spPr>
          <a:xfrm>
            <a:off x="420624" y="1783080"/>
            <a:ext cx="5486400" cy="274320"/>
          </a:xfrm>
          <a:prstGeom prst="rect">
            <a:avLst/>
          </a:prstGeom>
          <a:noFill/>
          <a:ln/>
        </p:spPr>
        <p:txBody>
          <a:bodyPr wrap="square" rtlCol="0"/>
          <a:lstStyle>
            <a:lvl1pPr algn="l" indent="0" marL="0">
              <a:buNone/>
              <a:defRPr lang="en-US" sz="900" spc="200" kern="0" dirty="0">
                <a:solidFill>
                  <a:srgbClr val="ABC0E4"/>
                </a:solidFill>
                <a:latin typeface="Sora SemiBold" pitchFamily="34" charset="0"/>
                <a:ea typeface="Sora SemiBold" pitchFamily="34" charset="-122"/>
                <a:cs typeface="Sora SemiBold" pitchFamily="34" charset="-120"/>
              </a:defRPr>
            </a:lvl1pPr>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EYEBROW</a:t>
            </a:r>
            <a:endParaRPr lang="en-US" sz="900" dirty="0"/>
          </a:p>
        </p:txBody>
      </p:sp>
      <p:sp>
        <p:nvSpPr>
          <p:cNvPr id="4" name="Text 0"/>
          <p:cNvSpPr/>
          <p:nvPr>
            <p:ph idx="102" type="title" hasCustomPrompt="1"/>
          </p:nvPr>
        </p:nvSpPr>
        <p:spPr>
          <a:xfrm>
            <a:off x="420624" y="2057400"/>
            <a:ext cx="6035040" cy="685800"/>
          </a:xfrm>
          <a:prstGeom prst="rect">
            <a:avLst/>
          </a:prstGeom>
          <a:noFill/>
          <a:ln/>
        </p:spPr>
        <p:txBody>
          <a:bodyPr wrap="square" rtlCol="0"/>
          <a:lstStyle>
            <a:lvl1pPr algn="l" indent="0" marL="0">
              <a:buNone/>
              <a:defRPr lang="en-US" sz="3420" spc="-68" kern="0" dirty="0">
                <a:solidFill>
                  <a:srgbClr val="FFFFFF"/>
                </a:solidFill>
                <a:latin typeface="Sora SemiBold" pitchFamily="34" charset="0"/>
                <a:ea typeface="Sora SemiBold" pitchFamily="34" charset="-122"/>
                <a:cs typeface="Sora SemiBold" pitchFamily="34" charset="-120"/>
              </a:defRPr>
            </a:lvl1pPr>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Presentation title</a:t>
            </a:r>
            <a:endParaRPr lang="en-US" sz="3420" dirty="0"/>
          </a:p>
        </p:txBody>
      </p:sp>
      <p:sp>
        <p:nvSpPr>
          <p:cNvPr id="5" name="Text 0"/>
          <p:cNvSpPr/>
          <p:nvPr>
            <p:ph idx="103" type="body" hasCustomPrompt="1"/>
          </p:nvPr>
        </p:nvSpPr>
        <p:spPr>
          <a:xfrm>
            <a:off x="420624" y="2743200"/>
            <a:ext cx="6035040" cy="594360"/>
          </a:xfrm>
          <a:prstGeom prst="rect">
            <a:avLst/>
          </a:prstGeom>
          <a:noFill/>
          <a:ln/>
        </p:spPr>
        <p:txBody>
          <a:bodyPr wrap="square" rtlCol="0"/>
          <a:lstStyle>
            <a:lvl1pPr algn="l" indent="0" marL="0">
              <a:buNone/>
              <a:defRPr lang="en-US" sz="3420" spc="-68" kern="0" dirty="0">
                <a:solidFill>
                  <a:srgbClr val="ABC0E4"/>
                </a:solidFill>
                <a:latin typeface="Sora Light" pitchFamily="34" charset="0"/>
                <a:ea typeface="Sora Light" pitchFamily="34" charset="-122"/>
                <a:cs typeface="Sora Light" pitchFamily="34" charset="-120"/>
              </a:defRPr>
            </a:lvl1pPr>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Second line</a:t>
            </a:r>
            <a:endParaRPr lang="en-US" sz="3420" dirty="0"/>
          </a:p>
        </p:txBody>
      </p:sp>
      <p:sp>
        <p:nvSpPr>
          <p:cNvPr id="6" name="Shape 0"/>
          <p:cNvSpPr/>
          <p:nvPr/>
        </p:nvSpPr>
        <p:spPr>
          <a:xfrm>
            <a:off x="420624" y="3566160"/>
            <a:ext cx="2377440" cy="10973"/>
          </a:xfrm>
          <a:prstGeom prst="rect">
            <a:avLst/>
          </a:prstGeom>
          <a:solidFill>
            <a:srgbClr val="ABC0E4"/>
          </a:solidFill>
          <a:ln/>
        </p:spPr>
      </p:sp>
      <p:sp>
        <p:nvSpPr>
          <p:cNvPr id="7" name="Text 1"/>
          <p:cNvSpPr/>
          <p:nvPr>
            <p:ph idx="105" type="body" hasCustomPrompt="1"/>
          </p:nvPr>
        </p:nvSpPr>
        <p:spPr>
          <a:xfrm>
            <a:off x="420624" y="4553712"/>
            <a:ext cx="4572000" cy="274320"/>
          </a:xfrm>
          <a:prstGeom prst="rect">
            <a:avLst/>
          </a:prstGeom>
          <a:noFill/>
          <a:ln/>
        </p:spPr>
        <p:txBody>
          <a:bodyPr wrap="square" rtlCol="0"/>
          <a:lstStyle>
            <a:lvl1pPr algn="l" indent="0" marL="0">
              <a:buNone/>
              <a:defRPr lang="en-US" sz="800" dirty="0">
                <a:solidFill>
                  <a:srgbClr val="9AA0A8"/>
                </a:solidFill>
                <a:latin typeface="Sora" pitchFamily="34" charset="0"/>
                <a:ea typeface="Sora" pitchFamily="34" charset="-122"/>
                <a:cs typeface="Sora" pitchFamily="34" charset="-120"/>
              </a:defRPr>
            </a:lvl1pPr>
          </a:lstStyle>
          <a:p>
            <a:pPr algn="l" indent="0" marL="0">
              <a:buNone/>
            </a:pPr>
            <a:r>
              <a:rPr lang="en-US" sz="800" dirty="0">
                <a:solidFill>
                  <a:srgbClr val="9AA0A8"/>
                </a:solidFill>
                <a:latin typeface="Sora" pitchFamily="34" charset="0"/>
                <a:ea typeface="Sora" pitchFamily="34" charset="-122"/>
                <a:cs typeface="Sora" pitchFamily="34" charset="-120"/>
              </a:rPr>
              <a:t>Business, date in full</a:t>
            </a:r>
            <a:endParaRPr lang="en-US" sz="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Insight Labs">
    <p:bg>
      <p:bgPr>
        <a:gradFill rotWithShape="1">
          <a:gsLst>
            <a:gs pos="0">
              <a:srgbClr val="000000"/>
            </a:gs>
            <a:gs pos="100000">
              <a:srgbClr val="222A35"/>
            </a:gs>
          </a:gsLst>
          <a:lin ang="2700000" scaled="0"/>
        </a:gradFill>
      </p:bgPr>
    </p:bg>
    <p:spTree>
      <p:nvGrpSpPr>
        <p:cNvPr id="1" name=""/>
        <p:cNvGrpSpPr/>
        <p:nvPr/>
      </p:nvGrpSpPr>
      <p:grpSpPr>
        <a:xfrm>
          <a:off x="0" y="0"/>
          <a:ext cx="0" cy="0"/>
          <a:chOff x="0" y="0"/>
          <a:chExt cx="0" cy="0"/>
        </a:xfrm>
      </p:grpSpPr>
      <p:pic>
        <p:nvPicPr>
          <p:cNvPr id="2" name="Image 0" descr="Smedley Group, Insight Labs">    </p:cNvPr>
          <p:cNvPicPr>
            <a:picLocks noChangeAspect="1"/>
          </p:cNvPicPr>
          <p:nvPr/>
        </p:nvPicPr>
        <p:blipFill>
          <a:blip r:embed="rId1"/>
          <a:stretch>
            <a:fillRect/>
          </a:stretch>
        </p:blipFill>
        <p:spPr>
          <a:xfrm>
            <a:off x="457200" y="457200"/>
            <a:ext cx="1579352" cy="402336"/>
          </a:xfrm>
          <a:prstGeom prst="rect">
            <a:avLst/>
          </a:prstGeom>
        </p:spPr>
      </p:pic>
      <p:sp>
        <p:nvSpPr>
          <p:cNvPr id="3" name="Text 0"/>
          <p:cNvSpPr/>
          <p:nvPr>
            <p:ph idx="101" type="body" hasCustomPrompt="1"/>
          </p:nvPr>
        </p:nvSpPr>
        <p:spPr>
          <a:xfrm>
            <a:off x="420624" y="1783080"/>
            <a:ext cx="5486400" cy="274320"/>
          </a:xfrm>
          <a:prstGeom prst="rect">
            <a:avLst/>
          </a:prstGeom>
          <a:noFill/>
          <a:ln/>
        </p:spPr>
        <p:txBody>
          <a:bodyPr wrap="square" rtlCol="0"/>
          <a:lstStyle>
            <a:lvl1pPr algn="l" indent="0" marL="0">
              <a:buNone/>
              <a:defRPr lang="en-US" sz="900" spc="200" kern="0" dirty="0">
                <a:solidFill>
                  <a:srgbClr val="ABC0E4"/>
                </a:solidFill>
                <a:latin typeface="Sora SemiBold" pitchFamily="34" charset="0"/>
                <a:ea typeface="Sora SemiBold" pitchFamily="34" charset="-122"/>
                <a:cs typeface="Sora SemiBold" pitchFamily="34" charset="-120"/>
              </a:defRPr>
            </a:lvl1pPr>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EYEBROW</a:t>
            </a:r>
            <a:endParaRPr lang="en-US" sz="900" dirty="0"/>
          </a:p>
        </p:txBody>
      </p:sp>
      <p:sp>
        <p:nvSpPr>
          <p:cNvPr id="4" name="Text 0"/>
          <p:cNvSpPr/>
          <p:nvPr>
            <p:ph idx="102" type="title" hasCustomPrompt="1"/>
          </p:nvPr>
        </p:nvSpPr>
        <p:spPr>
          <a:xfrm>
            <a:off x="420624" y="2057400"/>
            <a:ext cx="6035040" cy="685800"/>
          </a:xfrm>
          <a:prstGeom prst="rect">
            <a:avLst/>
          </a:prstGeom>
          <a:noFill/>
          <a:ln/>
        </p:spPr>
        <p:txBody>
          <a:bodyPr wrap="square" rtlCol="0"/>
          <a:lstStyle>
            <a:lvl1pPr algn="l" indent="0" marL="0">
              <a:buNone/>
              <a:defRPr lang="en-US" sz="3420" spc="-68" kern="0" dirty="0">
                <a:solidFill>
                  <a:srgbClr val="FFFFFF"/>
                </a:solidFill>
                <a:latin typeface="Sora SemiBold" pitchFamily="34" charset="0"/>
                <a:ea typeface="Sora SemiBold" pitchFamily="34" charset="-122"/>
                <a:cs typeface="Sora SemiBold" pitchFamily="34" charset="-120"/>
              </a:defRPr>
            </a:lvl1pPr>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Presentation title</a:t>
            </a:r>
            <a:endParaRPr lang="en-US" sz="3420" dirty="0"/>
          </a:p>
        </p:txBody>
      </p:sp>
      <p:sp>
        <p:nvSpPr>
          <p:cNvPr id="5" name="Text 0"/>
          <p:cNvSpPr/>
          <p:nvPr>
            <p:ph idx="103" type="body" hasCustomPrompt="1"/>
          </p:nvPr>
        </p:nvSpPr>
        <p:spPr>
          <a:xfrm>
            <a:off x="420624" y="2743200"/>
            <a:ext cx="6035040" cy="594360"/>
          </a:xfrm>
          <a:prstGeom prst="rect">
            <a:avLst/>
          </a:prstGeom>
          <a:noFill/>
          <a:ln/>
        </p:spPr>
        <p:txBody>
          <a:bodyPr wrap="square" rtlCol="0"/>
          <a:lstStyle>
            <a:lvl1pPr algn="l" indent="0" marL="0">
              <a:buNone/>
              <a:defRPr lang="en-US" sz="3420" spc="-68" kern="0" dirty="0">
                <a:solidFill>
                  <a:srgbClr val="ABC0E4"/>
                </a:solidFill>
                <a:latin typeface="Sora Light" pitchFamily="34" charset="0"/>
                <a:ea typeface="Sora Light" pitchFamily="34" charset="-122"/>
                <a:cs typeface="Sora Light" pitchFamily="34" charset="-120"/>
              </a:defRPr>
            </a:lvl1pPr>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Second line</a:t>
            </a:r>
            <a:endParaRPr lang="en-US" sz="3420" dirty="0"/>
          </a:p>
        </p:txBody>
      </p:sp>
      <p:sp>
        <p:nvSpPr>
          <p:cNvPr id="6" name="Shape 0"/>
          <p:cNvSpPr/>
          <p:nvPr/>
        </p:nvSpPr>
        <p:spPr>
          <a:xfrm>
            <a:off x="420624" y="3566160"/>
            <a:ext cx="2377440" cy="10973"/>
          </a:xfrm>
          <a:prstGeom prst="rect">
            <a:avLst/>
          </a:prstGeom>
          <a:solidFill>
            <a:srgbClr val="ABC0E4"/>
          </a:solidFill>
          <a:ln/>
        </p:spPr>
      </p:sp>
      <p:sp>
        <p:nvSpPr>
          <p:cNvPr id="7" name="Text 1"/>
          <p:cNvSpPr/>
          <p:nvPr>
            <p:ph idx="105" type="body" hasCustomPrompt="1"/>
          </p:nvPr>
        </p:nvSpPr>
        <p:spPr>
          <a:xfrm>
            <a:off x="420624" y="4553712"/>
            <a:ext cx="4572000" cy="274320"/>
          </a:xfrm>
          <a:prstGeom prst="rect">
            <a:avLst/>
          </a:prstGeom>
          <a:noFill/>
          <a:ln/>
        </p:spPr>
        <p:txBody>
          <a:bodyPr wrap="square" rtlCol="0"/>
          <a:lstStyle>
            <a:lvl1pPr algn="l" indent="0" marL="0">
              <a:buNone/>
              <a:defRPr lang="en-US" sz="800" dirty="0">
                <a:solidFill>
                  <a:srgbClr val="9AA0A8"/>
                </a:solidFill>
                <a:latin typeface="Sora" pitchFamily="34" charset="0"/>
                <a:ea typeface="Sora" pitchFamily="34" charset="-122"/>
                <a:cs typeface="Sora" pitchFamily="34" charset="-120"/>
              </a:defRPr>
            </a:lvl1pPr>
          </a:lstStyle>
          <a:p>
            <a:pPr algn="l" indent="0" marL="0">
              <a:buNone/>
            </a:pPr>
            <a:r>
              <a:rPr lang="en-US" sz="800" dirty="0">
                <a:solidFill>
                  <a:srgbClr val="9AA0A8"/>
                </a:solidFill>
                <a:latin typeface="Sora" pitchFamily="34" charset="0"/>
                <a:ea typeface="Sora" pitchFamily="34" charset="-122"/>
                <a:cs typeface="Sora" pitchFamily="34" charset="-120"/>
              </a:rPr>
              <a:t>Business, date in full</a:t>
            </a:r>
            <a:endParaRPr lang="en-US" sz="8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FAT Racing">
    <p:bg>
      <p:bgPr>
        <a:gradFill rotWithShape="1">
          <a:gsLst>
            <a:gs pos="0">
              <a:srgbClr val="000000"/>
            </a:gs>
            <a:gs pos="100000">
              <a:srgbClr val="222A35"/>
            </a:gs>
          </a:gsLst>
          <a:lin ang="2700000" scaled="0"/>
        </a:gradFill>
      </p:bgPr>
    </p:bg>
    <p:spTree>
      <p:nvGrpSpPr>
        <p:cNvPr id="1" name=""/>
        <p:cNvGrpSpPr/>
        <p:nvPr/>
      </p:nvGrpSpPr>
      <p:grpSpPr>
        <a:xfrm>
          <a:off x="0" y="0"/>
          <a:ext cx="0" cy="0"/>
          <a:chOff x="0" y="0"/>
          <a:chExt cx="0" cy="0"/>
        </a:xfrm>
      </p:grpSpPr>
      <p:pic>
        <p:nvPicPr>
          <p:cNvPr id="2" name="Image 0" descr="Smedley Group, FAT Racing">    </p:cNvPr>
          <p:cNvPicPr>
            <a:picLocks noChangeAspect="1"/>
          </p:cNvPicPr>
          <p:nvPr/>
        </p:nvPicPr>
        <p:blipFill>
          <a:blip r:embed="rId1"/>
          <a:stretch>
            <a:fillRect/>
          </a:stretch>
        </p:blipFill>
        <p:spPr>
          <a:xfrm>
            <a:off x="457200" y="457200"/>
            <a:ext cx="1577843" cy="402336"/>
          </a:xfrm>
          <a:prstGeom prst="rect">
            <a:avLst/>
          </a:prstGeom>
        </p:spPr>
      </p:pic>
      <p:sp>
        <p:nvSpPr>
          <p:cNvPr id="3" name="Text 0"/>
          <p:cNvSpPr/>
          <p:nvPr>
            <p:ph idx="101" type="body" hasCustomPrompt="1"/>
          </p:nvPr>
        </p:nvSpPr>
        <p:spPr>
          <a:xfrm>
            <a:off x="420624" y="1783080"/>
            <a:ext cx="5486400" cy="274320"/>
          </a:xfrm>
          <a:prstGeom prst="rect">
            <a:avLst/>
          </a:prstGeom>
          <a:noFill/>
          <a:ln/>
        </p:spPr>
        <p:txBody>
          <a:bodyPr wrap="square" rtlCol="0"/>
          <a:lstStyle>
            <a:lvl1pPr algn="l" indent="0" marL="0">
              <a:buNone/>
              <a:defRPr lang="en-US" sz="900" spc="200" kern="0" dirty="0">
                <a:solidFill>
                  <a:srgbClr val="ABC0E4"/>
                </a:solidFill>
                <a:latin typeface="Sora SemiBold" pitchFamily="34" charset="0"/>
                <a:ea typeface="Sora SemiBold" pitchFamily="34" charset="-122"/>
                <a:cs typeface="Sora SemiBold" pitchFamily="34" charset="-120"/>
              </a:defRPr>
            </a:lvl1pPr>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EYEBROW</a:t>
            </a:r>
            <a:endParaRPr lang="en-US" sz="900" dirty="0"/>
          </a:p>
        </p:txBody>
      </p:sp>
      <p:sp>
        <p:nvSpPr>
          <p:cNvPr id="4" name="Text 0"/>
          <p:cNvSpPr/>
          <p:nvPr>
            <p:ph idx="102" type="title" hasCustomPrompt="1"/>
          </p:nvPr>
        </p:nvSpPr>
        <p:spPr>
          <a:xfrm>
            <a:off x="420624" y="2057400"/>
            <a:ext cx="6035040" cy="685800"/>
          </a:xfrm>
          <a:prstGeom prst="rect">
            <a:avLst/>
          </a:prstGeom>
          <a:noFill/>
          <a:ln/>
        </p:spPr>
        <p:txBody>
          <a:bodyPr wrap="square" rtlCol="0"/>
          <a:lstStyle>
            <a:lvl1pPr algn="l" indent="0" marL="0">
              <a:buNone/>
              <a:defRPr lang="en-US" sz="3420" spc="-68" kern="0" dirty="0">
                <a:solidFill>
                  <a:srgbClr val="FFFFFF"/>
                </a:solidFill>
                <a:latin typeface="Sora SemiBold" pitchFamily="34" charset="0"/>
                <a:ea typeface="Sora SemiBold" pitchFamily="34" charset="-122"/>
                <a:cs typeface="Sora SemiBold" pitchFamily="34" charset="-120"/>
              </a:defRPr>
            </a:lvl1pPr>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Presentation title</a:t>
            </a:r>
            <a:endParaRPr lang="en-US" sz="3420" dirty="0"/>
          </a:p>
        </p:txBody>
      </p:sp>
      <p:sp>
        <p:nvSpPr>
          <p:cNvPr id="5" name="Text 0"/>
          <p:cNvSpPr/>
          <p:nvPr>
            <p:ph idx="103" type="body" hasCustomPrompt="1"/>
          </p:nvPr>
        </p:nvSpPr>
        <p:spPr>
          <a:xfrm>
            <a:off x="420624" y="2743200"/>
            <a:ext cx="6035040" cy="594360"/>
          </a:xfrm>
          <a:prstGeom prst="rect">
            <a:avLst/>
          </a:prstGeom>
          <a:noFill/>
          <a:ln/>
        </p:spPr>
        <p:txBody>
          <a:bodyPr wrap="square" rtlCol="0"/>
          <a:lstStyle>
            <a:lvl1pPr algn="l" indent="0" marL="0">
              <a:buNone/>
              <a:defRPr lang="en-US" sz="3420" spc="-68" kern="0" dirty="0">
                <a:solidFill>
                  <a:srgbClr val="ABC0E4"/>
                </a:solidFill>
                <a:latin typeface="Sora Light" pitchFamily="34" charset="0"/>
                <a:ea typeface="Sora Light" pitchFamily="34" charset="-122"/>
                <a:cs typeface="Sora Light" pitchFamily="34" charset="-120"/>
              </a:defRPr>
            </a:lvl1pPr>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Second line</a:t>
            </a:r>
            <a:endParaRPr lang="en-US" sz="3420" dirty="0"/>
          </a:p>
        </p:txBody>
      </p:sp>
      <p:sp>
        <p:nvSpPr>
          <p:cNvPr id="6" name="Shape 0"/>
          <p:cNvSpPr/>
          <p:nvPr/>
        </p:nvSpPr>
        <p:spPr>
          <a:xfrm>
            <a:off x="420624" y="3566160"/>
            <a:ext cx="2377440" cy="10973"/>
          </a:xfrm>
          <a:prstGeom prst="rect">
            <a:avLst/>
          </a:prstGeom>
          <a:solidFill>
            <a:srgbClr val="ABC0E4"/>
          </a:solidFill>
          <a:ln/>
        </p:spPr>
      </p:sp>
      <p:sp>
        <p:nvSpPr>
          <p:cNvPr id="7" name="Text 1"/>
          <p:cNvSpPr/>
          <p:nvPr>
            <p:ph idx="105" type="body" hasCustomPrompt="1"/>
          </p:nvPr>
        </p:nvSpPr>
        <p:spPr>
          <a:xfrm>
            <a:off x="420624" y="4553712"/>
            <a:ext cx="4572000" cy="274320"/>
          </a:xfrm>
          <a:prstGeom prst="rect">
            <a:avLst/>
          </a:prstGeom>
          <a:noFill/>
          <a:ln/>
        </p:spPr>
        <p:txBody>
          <a:bodyPr wrap="square" rtlCol="0"/>
          <a:lstStyle>
            <a:lvl1pPr algn="l" indent="0" marL="0">
              <a:buNone/>
              <a:defRPr lang="en-US" sz="800" dirty="0">
                <a:solidFill>
                  <a:srgbClr val="9AA0A8"/>
                </a:solidFill>
                <a:latin typeface="Sora" pitchFamily="34" charset="0"/>
                <a:ea typeface="Sora" pitchFamily="34" charset="-122"/>
                <a:cs typeface="Sora" pitchFamily="34" charset="-120"/>
              </a:defRPr>
            </a:lvl1pPr>
          </a:lstStyle>
          <a:p>
            <a:pPr algn="l" indent="0" marL="0">
              <a:buNone/>
            </a:pPr>
            <a:r>
              <a:rPr lang="en-US" sz="800" dirty="0">
                <a:solidFill>
                  <a:srgbClr val="9AA0A8"/>
                </a:solidFill>
                <a:latin typeface="Sora" pitchFamily="34" charset="0"/>
                <a:ea typeface="Sora" pitchFamily="34" charset="-122"/>
                <a:cs typeface="Sora" pitchFamily="34" charset="-120"/>
              </a:rPr>
              <a:t>Business, date in full</a:t>
            </a:r>
            <a:endParaRPr lang="en-US" sz="8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p:bg>
      <p:bgPr>
        <a:solidFill>
          <a:srgbClr val="F0F0F0"/>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420624" y="1737360"/>
            <a:ext cx="5486400" cy="274320"/>
          </a:xfrm>
          <a:prstGeom prst="rect">
            <a:avLst/>
          </a:prstGeom>
          <a:noFill/>
          <a:ln/>
        </p:spPr>
        <p:txBody>
          <a:bodyPr wrap="square" rtlCol="0"/>
          <a:lstStyle>
            <a:lvl1pPr algn="l" indent="0" marL="0">
              <a:buNone/>
              <a:defRPr lang="en-US" sz="900" spc="200" kern="0" dirty="0">
                <a:solidFill>
                  <a:srgbClr val="44546A"/>
                </a:solidFill>
                <a:latin typeface="Sora SemiBold" pitchFamily="34" charset="0"/>
                <a:ea typeface="Sora SemiBold" pitchFamily="34" charset="-122"/>
                <a:cs typeface="Sora SemiBold" pitchFamily="34" charset="-120"/>
              </a:defRPr>
            </a:lvl1pPr>
          </a:lstStyle>
          <a:p>
            <a:pPr algn="l" indent="0" marL="0">
              <a:buNone/>
            </a:pPr>
            <a:r>
              <a:rPr lang="en-US" sz="900" spc="200" kern="0" dirty="0">
                <a:solidFill>
                  <a:srgbClr val="44546A"/>
                </a:solidFill>
                <a:latin typeface="Sora SemiBold" pitchFamily="34" charset="0"/>
                <a:ea typeface="Sora SemiBold" pitchFamily="34" charset="-122"/>
                <a:cs typeface="Sora SemiBold" pitchFamily="34" charset="-120"/>
              </a:rPr>
              <a:t>01 · SECTION</a:t>
            </a:r>
            <a:endParaRPr lang="en-US" sz="900" dirty="0"/>
          </a:p>
        </p:txBody>
      </p:sp>
      <p:sp>
        <p:nvSpPr>
          <p:cNvPr id="3" name="Text 0"/>
          <p:cNvSpPr/>
          <p:nvPr>
            <p:ph idx="101" type="title" hasCustomPrompt="1"/>
          </p:nvPr>
        </p:nvSpPr>
        <p:spPr>
          <a:xfrm>
            <a:off x="420624" y="2011680"/>
            <a:ext cx="7680960" cy="731520"/>
          </a:xfrm>
          <a:prstGeom prst="rect">
            <a:avLst/>
          </a:prstGeom>
          <a:noFill/>
          <a:ln/>
        </p:spPr>
        <p:txBody>
          <a:bodyPr wrap="square" rtlCol="0"/>
          <a:lstStyle>
            <a:lvl1pPr algn="l" indent="0" marL="0">
              <a:buNone/>
              <a:defRPr lang="en-US" sz="342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3420" spc="-68" kern="0" dirty="0">
                <a:solidFill>
                  <a:srgbClr val="000000"/>
                </a:solidFill>
                <a:latin typeface="Sora SemiBold" pitchFamily="34" charset="0"/>
                <a:ea typeface="Sora SemiBold" pitchFamily="34" charset="-122"/>
                <a:cs typeface="Sora SemiBold" pitchFamily="34" charset="-120"/>
              </a:rPr>
              <a:t>Section title</a:t>
            </a:r>
            <a:endParaRPr lang="en-US" sz="3420" dirty="0"/>
          </a:p>
        </p:txBody>
      </p:sp>
      <p:sp>
        <p:nvSpPr>
          <p:cNvPr id="4" name="Shape 0"/>
          <p:cNvSpPr/>
          <p:nvPr/>
        </p:nvSpPr>
        <p:spPr>
          <a:xfrm>
            <a:off x="420624" y="2880360"/>
            <a:ext cx="4023360" cy="0"/>
          </a:xfrm>
          <a:prstGeom prst="line">
            <a:avLst/>
          </a:prstGeom>
          <a:noFill/>
          <a:ln w="9525">
            <a:solidFill>
              <a:srgbClr val="ABC0E4"/>
            </a:solidFill>
            <a:prstDash val="solid"/>
          </a:ln>
        </p:spPr>
      </p:sp>
      <p:pic>
        <p:nvPicPr>
          <p:cNvPr id="5"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bg>
      <p:bgPr>
        <a:solidFill>
          <a:srgbClr val="F0F0F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rtlCol="0"/>
          <a:lstStyle>
            <a:lvl1pPr algn="l" indent="0" marL="0">
              <a:buNone/>
              <a:defRPr lang="en-US" sz="280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Slide title in sentence case</a:t>
            </a:r>
            <a:endParaRPr lang="en-US" sz="2800" dirty="0"/>
          </a:p>
        </p:txBody>
      </p:sp>
      <p:sp>
        <p:nvSpPr>
          <p:cNvPr id="3" name="Text 0"/>
          <p:cNvSpPr/>
          <p:nvPr>
            <p:ph idx="101" type="body" hasCustomPrompt="1"/>
          </p:nvPr>
        </p:nvSpPr>
        <p:spPr>
          <a:xfrm>
            <a:off x="420624" y="1024128"/>
            <a:ext cx="8302752" cy="2834640"/>
          </a:xfrm>
          <a:prstGeom prst="rect">
            <a:avLst/>
          </a:prstGeom>
          <a:noFill/>
          <a:ln/>
        </p:spPr>
        <p:txBody>
          <a:bodyPr wrap="square" rtlCol="0"/>
          <a:lstStyle>
            <a:lvl1pPr algn="l" indent="0" marL="0">
              <a:buNone/>
              <a:defRPr lang="en-US" sz="1200" dirty="0">
                <a:solidFill>
                  <a:srgbClr val="000000"/>
                </a:solidFill>
                <a:latin typeface="Sora" pitchFamily="34" charset="0"/>
                <a:ea typeface="Sora" pitchFamily="34" charset="-122"/>
                <a:cs typeface="Sora" pitchFamily="34" charset="-120"/>
              </a:defRPr>
            </a:lvl1pPr>
          </a:lstStyle>
          <a:p>
            <a:pPr algn="l" indent="0" marL="0">
              <a:buNone/>
            </a:pPr>
            <a:r>
              <a:rPr lang="en-US" sz="1200" dirty="0">
                <a:solidFill>
                  <a:srgbClr val="000000"/>
                </a:solidFill>
                <a:latin typeface="Sora" pitchFamily="34" charset="0"/>
                <a:ea typeface="Sora" pitchFamily="34" charset="-122"/>
                <a:cs typeface="Sora" pitchFamily="34" charset="-120"/>
              </a:rPr>
              <a:t>Content</a:t>
            </a:r>
            <a:endParaRPr lang="en-US" sz="1200" dirty="0"/>
          </a:p>
        </p:txBody>
      </p:sp>
      <p:pic>
        <p:nvPicPr>
          <p:cNvPr id="4"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content and strapline">
    <p:bg>
      <p:bgPr>
        <a:solidFill>
          <a:srgbClr val="F0F0F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rtlCol="0"/>
          <a:lstStyle>
            <a:lvl1pPr algn="l" indent="0" marL="0">
              <a:buNone/>
              <a:defRPr lang="en-US" sz="280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Slide title in sentence case</a:t>
            </a:r>
            <a:endParaRPr lang="en-US" sz="2800" dirty="0"/>
          </a:p>
        </p:txBody>
      </p:sp>
      <p:sp>
        <p:nvSpPr>
          <p:cNvPr id="3" name="Text 0"/>
          <p:cNvSpPr/>
          <p:nvPr>
            <p:ph idx="101" type="body" hasCustomPrompt="1"/>
          </p:nvPr>
        </p:nvSpPr>
        <p:spPr>
          <a:xfrm>
            <a:off x="420624" y="1024128"/>
            <a:ext cx="8302752" cy="2834640"/>
          </a:xfrm>
          <a:prstGeom prst="rect">
            <a:avLst/>
          </a:prstGeom>
          <a:noFill/>
          <a:ln/>
        </p:spPr>
        <p:txBody>
          <a:bodyPr wrap="square" rtlCol="0"/>
          <a:lstStyle>
            <a:lvl1pPr algn="l" indent="0" marL="0">
              <a:buNone/>
              <a:defRPr lang="en-US" sz="1200" dirty="0">
                <a:solidFill>
                  <a:srgbClr val="000000"/>
                </a:solidFill>
                <a:latin typeface="Sora" pitchFamily="34" charset="0"/>
                <a:ea typeface="Sora" pitchFamily="34" charset="-122"/>
                <a:cs typeface="Sora" pitchFamily="34" charset="-120"/>
              </a:defRPr>
            </a:lvl1pPr>
          </a:lstStyle>
          <a:p>
            <a:pPr algn="l" indent="0" marL="0">
              <a:buNone/>
            </a:pPr>
            <a:r>
              <a:rPr lang="en-US" sz="1200" dirty="0">
                <a:solidFill>
                  <a:srgbClr val="000000"/>
                </a:solidFill>
                <a:latin typeface="Sora" pitchFamily="34" charset="0"/>
                <a:ea typeface="Sora" pitchFamily="34" charset="-122"/>
                <a:cs typeface="Sora" pitchFamily="34" charset="-120"/>
              </a:rPr>
              <a:t>Content</a:t>
            </a:r>
            <a:endParaRPr lang="en-US" sz="1200" dirty="0"/>
          </a:p>
        </p:txBody>
      </p:sp>
      <p:sp>
        <p:nvSpPr>
          <p:cNvPr id="4" name="Shape 0"/>
          <p:cNvSpPr/>
          <p:nvPr/>
        </p:nvSpPr>
        <p:spPr>
          <a:xfrm>
            <a:off x="0" y="3995928"/>
            <a:ext cx="9144000" cy="411480"/>
          </a:xfrm>
          <a:prstGeom prst="rect">
            <a:avLst/>
          </a:prstGeom>
          <a:gradFill rotWithShape="1">
            <a:gsLst>
              <a:gs pos="0">
                <a:srgbClr val="000000"/>
              </a:gs>
              <a:gs pos="100000">
                <a:srgbClr val="222A35"/>
              </a:gs>
            </a:gsLst>
            <a:lin ang="2700000" scaled="0"/>
          </a:gradFill>
          <a:ln/>
        </p:spPr>
      </p:sp>
      <p:sp>
        <p:nvSpPr>
          <p:cNvPr id="5" name="Text 1"/>
          <p:cNvSpPr/>
          <p:nvPr>
            <p:ph idx="103" type="body" hasCustomPrompt="1"/>
          </p:nvPr>
        </p:nvSpPr>
        <p:spPr>
          <a:xfrm>
            <a:off x="420624" y="3995928"/>
            <a:ext cx="8302752" cy="411480"/>
          </a:xfrm>
          <a:prstGeom prst="rect">
            <a:avLst/>
          </a:prstGeom>
          <a:noFill/>
          <a:ln/>
        </p:spPr>
        <p:txBody>
          <a:bodyPr wrap="square" rtlCol="0"/>
          <a:lstStyle>
            <a:lvl1pPr algn="ctr" indent="0" marL="0">
              <a:buNone/>
              <a:defRPr lang="en-US" sz="1600" dirty="0">
                <a:solidFill>
                  <a:srgbClr val="FFFFFF"/>
                </a:solidFill>
                <a:latin typeface="Sora SemiBold" pitchFamily="34" charset="0"/>
                <a:ea typeface="Sora SemiBold" pitchFamily="34" charset="-122"/>
                <a:cs typeface="Sora SemiBold" pitchFamily="34" charset="-120"/>
              </a:defRPr>
            </a:lvl1pPr>
          </a:lstStyle>
          <a:p>
            <a:pPr algn="ctr" indent="0" marL="0">
              <a:buNone/>
            </a:pPr>
            <a:r>
              <a:rPr lang="en-US" sz="1600" dirty="0">
                <a:solidFill>
                  <a:srgbClr val="FFFFFF"/>
                </a:solidFill>
                <a:latin typeface="Sora SemiBold" pitchFamily="34" charset="0"/>
                <a:ea typeface="Sora SemiBold" pitchFamily="34" charset="-122"/>
                <a:cs typeface="Sora SemiBold" pitchFamily="34" charset="-120"/>
              </a:rPr>
              <a:t>The conclusion, in one sentence</a:t>
            </a:r>
            <a:endParaRPr lang="en-US" sz="1600" dirty="0"/>
          </a:p>
        </p:txBody>
      </p:sp>
      <p:pic>
        <p:nvPicPr>
          <p:cNvPr id="6"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our columns and strapline">
    <p:bg>
      <p:bgPr>
        <a:solidFill>
          <a:srgbClr val="F0F0F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rtlCol="0"/>
          <a:lstStyle>
            <a:lvl1pPr algn="l" indent="0" marL="0">
              <a:buNone/>
              <a:defRPr lang="en-US" sz="280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Slide title in sentence case</a:t>
            </a:r>
            <a:endParaRPr lang="en-US" sz="2800" dirty="0"/>
          </a:p>
        </p:txBody>
      </p:sp>
      <p:sp>
        <p:nvSpPr>
          <p:cNvPr id="3" name="Text 0"/>
          <p:cNvSpPr/>
          <p:nvPr>
            <p:ph idx="101" type="body" hasCustomPrompt="1"/>
          </p:nvPr>
        </p:nvSpPr>
        <p:spPr>
          <a:xfrm>
            <a:off x="420624" y="1874520"/>
            <a:ext cx="1874520" cy="274320"/>
          </a:xfrm>
          <a:prstGeom prst="rect">
            <a:avLst/>
          </a:prstGeom>
          <a:noFill/>
          <a:ln/>
        </p:spPr>
        <p:txBody>
          <a:bodyPr wrap="square" rtlCol="0"/>
          <a:lstStyle>
            <a:lvl1pPr algn="l" indent="0" marL="0">
              <a:buNone/>
              <a:defRPr lang="en-US" sz="11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Column header</a:t>
            </a:r>
            <a:endParaRPr lang="en-US" sz="1100" dirty="0"/>
          </a:p>
        </p:txBody>
      </p:sp>
      <p:sp>
        <p:nvSpPr>
          <p:cNvPr id="4" name="Shape 0"/>
          <p:cNvSpPr/>
          <p:nvPr/>
        </p:nvSpPr>
        <p:spPr>
          <a:xfrm>
            <a:off x="420624" y="2194560"/>
            <a:ext cx="1874520" cy="0"/>
          </a:xfrm>
          <a:prstGeom prst="line">
            <a:avLst/>
          </a:prstGeom>
          <a:noFill/>
          <a:ln w="9525">
            <a:solidFill>
              <a:srgbClr val="ABC0E4"/>
            </a:solidFill>
            <a:prstDash val="solid"/>
          </a:ln>
        </p:spPr>
      </p:sp>
      <p:sp>
        <p:nvSpPr>
          <p:cNvPr id="5" name="Text 1"/>
          <p:cNvSpPr/>
          <p:nvPr>
            <p:ph idx="103" type="body" hasCustomPrompt="1"/>
          </p:nvPr>
        </p:nvSpPr>
        <p:spPr>
          <a:xfrm>
            <a:off x="420624" y="2286000"/>
            <a:ext cx="1874520" cy="1554480"/>
          </a:xfrm>
          <a:prstGeom prst="rect">
            <a:avLst/>
          </a:prstGeom>
          <a:noFill/>
          <a:ln/>
        </p:spPr>
        <p:txBody>
          <a:bodyPr wrap="square" rtlCol="0"/>
          <a:lstStyle>
            <a:lvl1pPr algn="l" indent="0" marL="0">
              <a:lnSpc>
                <a:spcPct val="120000"/>
              </a:lnSpc>
              <a:buNone/>
              <a:defRPr lang="en-US" sz="1000" dirty="0">
                <a:solidFill>
                  <a:srgbClr val="333F50"/>
                </a:solidFill>
                <a:latin typeface="Sora" pitchFamily="34" charset="0"/>
                <a:ea typeface="Sora" pitchFamily="34" charset="-122"/>
                <a:cs typeface="Sora" pitchFamily="34" charset="-120"/>
              </a:defRPr>
            </a:lvl1pPr>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Column text</a:t>
            </a:r>
            <a:endParaRPr lang="en-US" sz="1000" dirty="0"/>
          </a:p>
        </p:txBody>
      </p:sp>
      <p:sp>
        <p:nvSpPr>
          <p:cNvPr id="6" name="Text 1"/>
          <p:cNvSpPr/>
          <p:nvPr>
            <p:ph idx="104" type="body" hasCustomPrompt="1"/>
          </p:nvPr>
        </p:nvSpPr>
        <p:spPr>
          <a:xfrm>
            <a:off x="2542032" y="1874520"/>
            <a:ext cx="1874520" cy="274320"/>
          </a:xfrm>
          <a:prstGeom prst="rect">
            <a:avLst/>
          </a:prstGeom>
          <a:noFill/>
          <a:ln/>
        </p:spPr>
        <p:txBody>
          <a:bodyPr wrap="square" rtlCol="0"/>
          <a:lstStyle>
            <a:lvl1pPr algn="l" indent="0" marL="0">
              <a:buNone/>
              <a:defRPr lang="en-US" sz="11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Column header</a:t>
            </a:r>
            <a:endParaRPr lang="en-US" sz="1100" dirty="0"/>
          </a:p>
        </p:txBody>
      </p:sp>
      <p:sp>
        <p:nvSpPr>
          <p:cNvPr id="7" name="Shape 1"/>
          <p:cNvSpPr/>
          <p:nvPr/>
        </p:nvSpPr>
        <p:spPr>
          <a:xfrm>
            <a:off x="2542032" y="2194560"/>
            <a:ext cx="1874520" cy="0"/>
          </a:xfrm>
          <a:prstGeom prst="line">
            <a:avLst/>
          </a:prstGeom>
          <a:noFill/>
          <a:ln w="9525">
            <a:solidFill>
              <a:srgbClr val="ABC0E4"/>
            </a:solidFill>
            <a:prstDash val="solid"/>
          </a:ln>
        </p:spPr>
      </p:sp>
      <p:sp>
        <p:nvSpPr>
          <p:cNvPr id="8" name="Text 2"/>
          <p:cNvSpPr/>
          <p:nvPr>
            <p:ph idx="106" type="body" hasCustomPrompt="1"/>
          </p:nvPr>
        </p:nvSpPr>
        <p:spPr>
          <a:xfrm>
            <a:off x="2542032" y="2286000"/>
            <a:ext cx="1874520" cy="1554480"/>
          </a:xfrm>
          <a:prstGeom prst="rect">
            <a:avLst/>
          </a:prstGeom>
          <a:noFill/>
          <a:ln/>
        </p:spPr>
        <p:txBody>
          <a:bodyPr wrap="square" rtlCol="0"/>
          <a:lstStyle>
            <a:lvl1pPr algn="l" indent="0" marL="0">
              <a:lnSpc>
                <a:spcPct val="120000"/>
              </a:lnSpc>
              <a:buNone/>
              <a:defRPr lang="en-US" sz="1000" dirty="0">
                <a:solidFill>
                  <a:srgbClr val="333F50"/>
                </a:solidFill>
                <a:latin typeface="Sora" pitchFamily="34" charset="0"/>
                <a:ea typeface="Sora" pitchFamily="34" charset="-122"/>
                <a:cs typeface="Sora" pitchFamily="34" charset="-120"/>
              </a:defRPr>
            </a:lvl1pPr>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Column text</a:t>
            </a:r>
            <a:endParaRPr lang="en-US" sz="1000" dirty="0"/>
          </a:p>
        </p:txBody>
      </p:sp>
      <p:sp>
        <p:nvSpPr>
          <p:cNvPr id="9" name="Text 2"/>
          <p:cNvSpPr/>
          <p:nvPr>
            <p:ph idx="107" type="body" hasCustomPrompt="1"/>
          </p:nvPr>
        </p:nvSpPr>
        <p:spPr>
          <a:xfrm>
            <a:off x="4663440" y="1874520"/>
            <a:ext cx="1874520" cy="274320"/>
          </a:xfrm>
          <a:prstGeom prst="rect">
            <a:avLst/>
          </a:prstGeom>
          <a:noFill/>
          <a:ln/>
        </p:spPr>
        <p:txBody>
          <a:bodyPr wrap="square" rtlCol="0"/>
          <a:lstStyle>
            <a:lvl1pPr algn="l" indent="0" marL="0">
              <a:buNone/>
              <a:defRPr lang="en-US" sz="11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Column header</a:t>
            </a:r>
            <a:endParaRPr lang="en-US" sz="1100" dirty="0"/>
          </a:p>
        </p:txBody>
      </p:sp>
      <p:sp>
        <p:nvSpPr>
          <p:cNvPr id="10" name="Shape 2"/>
          <p:cNvSpPr/>
          <p:nvPr/>
        </p:nvSpPr>
        <p:spPr>
          <a:xfrm>
            <a:off x="4663440" y="2194560"/>
            <a:ext cx="1874520" cy="0"/>
          </a:xfrm>
          <a:prstGeom prst="line">
            <a:avLst/>
          </a:prstGeom>
          <a:noFill/>
          <a:ln w="9525">
            <a:solidFill>
              <a:srgbClr val="ABC0E4"/>
            </a:solidFill>
            <a:prstDash val="solid"/>
          </a:ln>
        </p:spPr>
      </p:sp>
      <p:sp>
        <p:nvSpPr>
          <p:cNvPr id="11" name="Text 3"/>
          <p:cNvSpPr/>
          <p:nvPr>
            <p:ph idx="109" type="body" hasCustomPrompt="1"/>
          </p:nvPr>
        </p:nvSpPr>
        <p:spPr>
          <a:xfrm>
            <a:off x="4663440" y="2286000"/>
            <a:ext cx="1874520" cy="1554480"/>
          </a:xfrm>
          <a:prstGeom prst="rect">
            <a:avLst/>
          </a:prstGeom>
          <a:noFill/>
          <a:ln/>
        </p:spPr>
        <p:txBody>
          <a:bodyPr wrap="square" rtlCol="0"/>
          <a:lstStyle>
            <a:lvl1pPr algn="l" indent="0" marL="0">
              <a:lnSpc>
                <a:spcPct val="120000"/>
              </a:lnSpc>
              <a:buNone/>
              <a:defRPr lang="en-US" sz="1000" dirty="0">
                <a:solidFill>
                  <a:srgbClr val="333F50"/>
                </a:solidFill>
                <a:latin typeface="Sora" pitchFamily="34" charset="0"/>
                <a:ea typeface="Sora" pitchFamily="34" charset="-122"/>
                <a:cs typeface="Sora" pitchFamily="34" charset="-120"/>
              </a:defRPr>
            </a:lvl1pPr>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Column text</a:t>
            </a:r>
            <a:endParaRPr lang="en-US" sz="1000" dirty="0"/>
          </a:p>
        </p:txBody>
      </p:sp>
      <p:sp>
        <p:nvSpPr>
          <p:cNvPr id="12" name="Text 3"/>
          <p:cNvSpPr/>
          <p:nvPr>
            <p:ph idx="110" type="body" hasCustomPrompt="1"/>
          </p:nvPr>
        </p:nvSpPr>
        <p:spPr>
          <a:xfrm>
            <a:off x="6784848" y="1874520"/>
            <a:ext cx="1874520" cy="274320"/>
          </a:xfrm>
          <a:prstGeom prst="rect">
            <a:avLst/>
          </a:prstGeom>
          <a:noFill/>
          <a:ln/>
        </p:spPr>
        <p:txBody>
          <a:bodyPr wrap="square" rtlCol="0"/>
          <a:lstStyle>
            <a:lvl1pPr algn="l" indent="0" marL="0">
              <a:buNone/>
              <a:defRPr lang="en-US" sz="11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Column header</a:t>
            </a:r>
            <a:endParaRPr lang="en-US" sz="1100" dirty="0"/>
          </a:p>
        </p:txBody>
      </p:sp>
      <p:sp>
        <p:nvSpPr>
          <p:cNvPr id="13" name="Shape 3"/>
          <p:cNvSpPr/>
          <p:nvPr/>
        </p:nvSpPr>
        <p:spPr>
          <a:xfrm>
            <a:off x="6784848" y="2194560"/>
            <a:ext cx="1874520" cy="0"/>
          </a:xfrm>
          <a:prstGeom prst="line">
            <a:avLst/>
          </a:prstGeom>
          <a:noFill/>
          <a:ln w="9525">
            <a:solidFill>
              <a:srgbClr val="ABC0E4"/>
            </a:solidFill>
            <a:prstDash val="solid"/>
          </a:ln>
        </p:spPr>
      </p:sp>
      <p:sp>
        <p:nvSpPr>
          <p:cNvPr id="14" name="Text 4"/>
          <p:cNvSpPr/>
          <p:nvPr>
            <p:ph idx="112" type="body" hasCustomPrompt="1"/>
          </p:nvPr>
        </p:nvSpPr>
        <p:spPr>
          <a:xfrm>
            <a:off x="6784848" y="2286000"/>
            <a:ext cx="1874520" cy="1554480"/>
          </a:xfrm>
          <a:prstGeom prst="rect">
            <a:avLst/>
          </a:prstGeom>
          <a:noFill/>
          <a:ln/>
        </p:spPr>
        <p:txBody>
          <a:bodyPr wrap="square" rtlCol="0"/>
          <a:lstStyle>
            <a:lvl1pPr algn="l" indent="0" marL="0">
              <a:lnSpc>
                <a:spcPct val="120000"/>
              </a:lnSpc>
              <a:buNone/>
              <a:defRPr lang="en-US" sz="1000" dirty="0">
                <a:solidFill>
                  <a:srgbClr val="333F50"/>
                </a:solidFill>
                <a:latin typeface="Sora" pitchFamily="34" charset="0"/>
                <a:ea typeface="Sora" pitchFamily="34" charset="-122"/>
                <a:cs typeface="Sora" pitchFamily="34" charset="-120"/>
              </a:defRPr>
            </a:lvl1pPr>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Column text</a:t>
            </a:r>
            <a:endParaRPr lang="en-US" sz="1000" dirty="0"/>
          </a:p>
        </p:txBody>
      </p:sp>
      <p:sp>
        <p:nvSpPr>
          <p:cNvPr id="15" name="Shape 4"/>
          <p:cNvSpPr/>
          <p:nvPr/>
        </p:nvSpPr>
        <p:spPr>
          <a:xfrm>
            <a:off x="0" y="3995928"/>
            <a:ext cx="9144000" cy="411480"/>
          </a:xfrm>
          <a:prstGeom prst="rect">
            <a:avLst/>
          </a:prstGeom>
          <a:gradFill rotWithShape="1">
            <a:gsLst>
              <a:gs pos="0">
                <a:srgbClr val="000000"/>
              </a:gs>
              <a:gs pos="100000">
                <a:srgbClr val="222A35"/>
              </a:gs>
            </a:gsLst>
            <a:lin ang="2700000" scaled="0"/>
          </a:gradFill>
          <a:ln/>
        </p:spPr>
      </p:sp>
      <p:sp>
        <p:nvSpPr>
          <p:cNvPr id="16" name="Text 5"/>
          <p:cNvSpPr/>
          <p:nvPr>
            <p:ph idx="114" type="body" hasCustomPrompt="1"/>
          </p:nvPr>
        </p:nvSpPr>
        <p:spPr>
          <a:xfrm>
            <a:off x="420624" y="3995928"/>
            <a:ext cx="8302752" cy="411480"/>
          </a:xfrm>
          <a:prstGeom prst="rect">
            <a:avLst/>
          </a:prstGeom>
          <a:noFill/>
          <a:ln/>
        </p:spPr>
        <p:txBody>
          <a:bodyPr wrap="square" rtlCol="0"/>
          <a:lstStyle>
            <a:lvl1pPr algn="ctr" indent="0" marL="0">
              <a:buNone/>
              <a:defRPr lang="en-US" sz="1600" dirty="0">
                <a:solidFill>
                  <a:srgbClr val="FFFFFF"/>
                </a:solidFill>
                <a:latin typeface="Sora SemiBold" pitchFamily="34" charset="0"/>
                <a:ea typeface="Sora SemiBold" pitchFamily="34" charset="-122"/>
                <a:cs typeface="Sora SemiBold" pitchFamily="34" charset="-120"/>
              </a:defRPr>
            </a:lvl1pPr>
          </a:lstStyle>
          <a:p>
            <a:pPr algn="ctr" indent="0" marL="0">
              <a:buNone/>
            </a:pPr>
            <a:r>
              <a:rPr lang="en-US" sz="1600" dirty="0">
                <a:solidFill>
                  <a:srgbClr val="FFFFFF"/>
                </a:solidFill>
                <a:latin typeface="Sora SemiBold" pitchFamily="34" charset="0"/>
                <a:ea typeface="Sora SemiBold" pitchFamily="34" charset="-122"/>
                <a:cs typeface="Sora SemiBold" pitchFamily="34" charset="-120"/>
              </a:rPr>
              <a:t>The conclusion, in one sentence</a:t>
            </a:r>
            <a:endParaRPr lang="en-US" sz="1600" dirty="0"/>
          </a:p>
        </p:txBody>
      </p:sp>
      <p:pic>
        <p:nvPicPr>
          <p:cNvPr id="17"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s">
    <p:bg>
      <p:bgPr>
        <a:solidFill>
          <a:srgbClr val="F0F0F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rtlCol="0"/>
          <a:lstStyle>
            <a:lvl1pPr algn="l" indent="0" marL="0">
              <a:buNone/>
              <a:defRPr lang="en-US" sz="280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Slide title in sentence case</a:t>
            </a:r>
            <a:endParaRPr lang="en-US" sz="2800" dirty="0"/>
          </a:p>
        </p:txBody>
      </p:sp>
      <p:sp>
        <p:nvSpPr>
          <p:cNvPr id="3" name="Text 0"/>
          <p:cNvSpPr/>
          <p:nvPr>
            <p:ph idx="101" type="body" hasCustomPrompt="1"/>
          </p:nvPr>
        </p:nvSpPr>
        <p:spPr>
          <a:xfrm>
            <a:off x="420624" y="1024128"/>
            <a:ext cx="4023360" cy="274320"/>
          </a:xfrm>
          <a:prstGeom prst="rect">
            <a:avLst/>
          </a:prstGeom>
          <a:noFill/>
          <a:ln/>
        </p:spPr>
        <p:txBody>
          <a:bodyPr wrap="square" rtlCol="0"/>
          <a:lstStyle>
            <a:lvl1pPr algn="l" indent="0" marL="0">
              <a:buNone/>
              <a:defRPr lang="en-US" sz="12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200" dirty="0">
                <a:solidFill>
                  <a:srgbClr val="000000"/>
                </a:solidFill>
                <a:latin typeface="Sora SemiBold" pitchFamily="34" charset="0"/>
                <a:ea typeface="Sora SemiBold" pitchFamily="34" charset="-122"/>
                <a:cs typeface="Sora SemiBold" pitchFamily="34" charset="-120"/>
              </a:rPr>
              <a:t>Left heading</a:t>
            </a:r>
            <a:endParaRPr lang="en-US" sz="1200" dirty="0"/>
          </a:p>
        </p:txBody>
      </p:sp>
      <p:sp>
        <p:nvSpPr>
          <p:cNvPr id="4" name="Shape 0"/>
          <p:cNvSpPr/>
          <p:nvPr/>
        </p:nvSpPr>
        <p:spPr>
          <a:xfrm>
            <a:off x="420624" y="1353312"/>
            <a:ext cx="4023360" cy="0"/>
          </a:xfrm>
          <a:prstGeom prst="line">
            <a:avLst/>
          </a:prstGeom>
          <a:noFill/>
          <a:ln w="9525">
            <a:solidFill>
              <a:srgbClr val="ABC0E4"/>
            </a:solidFill>
            <a:prstDash val="solid"/>
          </a:ln>
        </p:spPr>
      </p:sp>
      <p:sp>
        <p:nvSpPr>
          <p:cNvPr id="5" name="Text 1"/>
          <p:cNvSpPr/>
          <p:nvPr>
            <p:ph idx="103" type="body" hasCustomPrompt="1"/>
          </p:nvPr>
        </p:nvSpPr>
        <p:spPr>
          <a:xfrm>
            <a:off x="420624" y="1463040"/>
            <a:ext cx="4023360" cy="2377440"/>
          </a:xfrm>
          <a:prstGeom prst="rect">
            <a:avLst/>
          </a:prstGeom>
          <a:noFill/>
          <a:ln/>
        </p:spPr>
        <p:txBody>
          <a:bodyPr wrap="square" rtlCol="0"/>
          <a:lstStyle>
            <a:lvl1pPr algn="l" indent="0" marL="0">
              <a:buNone/>
              <a:defRPr lang="en-US" sz="1100" dirty="0">
                <a:solidFill>
                  <a:srgbClr val="333F50"/>
                </a:solidFill>
                <a:latin typeface="Sora" pitchFamily="34" charset="0"/>
                <a:ea typeface="Sora" pitchFamily="34" charset="-122"/>
                <a:cs typeface="Sora" pitchFamily="34" charset="-120"/>
              </a:defRPr>
            </a:lvl1pPr>
          </a:lstStyle>
          <a:p>
            <a:pPr algn="l" indent="0" marL="0">
              <a:buNone/>
            </a:pPr>
            <a:r>
              <a:rPr lang="en-US" sz="1100" dirty="0">
                <a:solidFill>
                  <a:srgbClr val="333F50"/>
                </a:solidFill>
                <a:latin typeface="Sora" pitchFamily="34" charset="0"/>
                <a:ea typeface="Sora" pitchFamily="34" charset="-122"/>
                <a:cs typeface="Sora" pitchFamily="34" charset="-120"/>
              </a:rPr>
              <a:t>Left column</a:t>
            </a:r>
            <a:endParaRPr lang="en-US" sz="1100" dirty="0"/>
          </a:p>
        </p:txBody>
      </p:sp>
      <p:sp>
        <p:nvSpPr>
          <p:cNvPr id="6" name="Text 1"/>
          <p:cNvSpPr/>
          <p:nvPr>
            <p:ph idx="104" type="body" hasCustomPrompt="1"/>
          </p:nvPr>
        </p:nvSpPr>
        <p:spPr>
          <a:xfrm>
            <a:off x="4663440" y="1024128"/>
            <a:ext cx="4059936" cy="274320"/>
          </a:xfrm>
          <a:prstGeom prst="rect">
            <a:avLst/>
          </a:prstGeom>
          <a:noFill/>
          <a:ln/>
        </p:spPr>
        <p:txBody>
          <a:bodyPr wrap="square" rtlCol="0"/>
          <a:lstStyle>
            <a:lvl1pPr algn="l" indent="0" marL="0">
              <a:buNone/>
              <a:defRPr lang="en-US" sz="12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200" dirty="0">
                <a:solidFill>
                  <a:srgbClr val="000000"/>
                </a:solidFill>
                <a:latin typeface="Sora SemiBold" pitchFamily="34" charset="0"/>
                <a:ea typeface="Sora SemiBold" pitchFamily="34" charset="-122"/>
                <a:cs typeface="Sora SemiBold" pitchFamily="34" charset="-120"/>
              </a:rPr>
              <a:t>Right heading</a:t>
            </a:r>
            <a:endParaRPr lang="en-US" sz="1200" dirty="0"/>
          </a:p>
        </p:txBody>
      </p:sp>
      <p:sp>
        <p:nvSpPr>
          <p:cNvPr id="7" name="Shape 1"/>
          <p:cNvSpPr/>
          <p:nvPr/>
        </p:nvSpPr>
        <p:spPr>
          <a:xfrm>
            <a:off x="4663440" y="1353312"/>
            <a:ext cx="4059936" cy="0"/>
          </a:xfrm>
          <a:prstGeom prst="line">
            <a:avLst/>
          </a:prstGeom>
          <a:noFill/>
          <a:ln w="9525">
            <a:solidFill>
              <a:srgbClr val="ABC0E4"/>
            </a:solidFill>
            <a:prstDash val="solid"/>
          </a:ln>
        </p:spPr>
      </p:sp>
      <p:sp>
        <p:nvSpPr>
          <p:cNvPr id="8" name="Text 2"/>
          <p:cNvSpPr/>
          <p:nvPr>
            <p:ph idx="106" type="body" hasCustomPrompt="1"/>
          </p:nvPr>
        </p:nvSpPr>
        <p:spPr>
          <a:xfrm>
            <a:off x="4663440" y="1463040"/>
            <a:ext cx="4059936" cy="2377440"/>
          </a:xfrm>
          <a:prstGeom prst="rect">
            <a:avLst/>
          </a:prstGeom>
          <a:noFill/>
          <a:ln/>
        </p:spPr>
        <p:txBody>
          <a:bodyPr wrap="square" rtlCol="0"/>
          <a:lstStyle>
            <a:lvl1pPr algn="l" indent="0" marL="0">
              <a:buNone/>
              <a:defRPr lang="en-US" sz="1100" dirty="0">
                <a:solidFill>
                  <a:srgbClr val="333F50"/>
                </a:solidFill>
                <a:latin typeface="Sora" pitchFamily="34" charset="0"/>
                <a:ea typeface="Sora" pitchFamily="34" charset="-122"/>
                <a:cs typeface="Sora" pitchFamily="34" charset="-120"/>
              </a:defRPr>
            </a:lvl1pPr>
          </a:lstStyle>
          <a:p>
            <a:pPr algn="l" indent="0" marL="0">
              <a:buNone/>
            </a:pPr>
            <a:r>
              <a:rPr lang="en-US" sz="1100" dirty="0">
                <a:solidFill>
                  <a:srgbClr val="333F50"/>
                </a:solidFill>
                <a:latin typeface="Sora" pitchFamily="34" charset="0"/>
                <a:ea typeface="Sora" pitchFamily="34" charset="-122"/>
                <a:cs typeface="Sora" pitchFamily="34" charset="-120"/>
              </a:rPr>
              <a:t>Right column</a:t>
            </a:r>
            <a:endParaRPr lang="en-US" sz="1100" dirty="0"/>
          </a:p>
        </p:txBody>
      </p:sp>
      <p:pic>
        <p:nvPicPr>
          <p:cNvPr id="9"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tatement and figure">
    <p:bg>
      <p:bgPr>
        <a:solidFill>
          <a:srgbClr val="F0F0F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rtlCol="0"/>
          <a:lstStyle>
            <a:lvl1pPr algn="l" indent="0" marL="0">
              <a:buNone/>
              <a:defRPr lang="en-US" sz="280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Slide title in sentence case</a:t>
            </a:r>
            <a:endParaRPr lang="en-US" sz="2800" dirty="0"/>
          </a:p>
        </p:txBody>
      </p:sp>
      <p:sp>
        <p:nvSpPr>
          <p:cNvPr id="3" name="Text 0"/>
          <p:cNvSpPr/>
          <p:nvPr>
            <p:ph idx="101" type="body" hasCustomPrompt="1"/>
          </p:nvPr>
        </p:nvSpPr>
        <p:spPr>
          <a:xfrm>
            <a:off x="420624" y="1024128"/>
            <a:ext cx="4023360" cy="2834640"/>
          </a:xfrm>
          <a:prstGeom prst="rect">
            <a:avLst/>
          </a:prstGeom>
          <a:noFill/>
          <a:ln/>
        </p:spPr>
        <p:txBody>
          <a:bodyPr wrap="square" rtlCol="0"/>
          <a:lstStyle>
            <a:lvl1pPr algn="l" indent="0" marL="0">
              <a:buNone/>
              <a:defRPr lang="en-US" sz="1400" dirty="0">
                <a:solidFill>
                  <a:srgbClr val="000000"/>
                </a:solidFill>
                <a:latin typeface="Sora" pitchFamily="34" charset="0"/>
                <a:ea typeface="Sora" pitchFamily="34" charset="-122"/>
                <a:cs typeface="Sora" pitchFamily="34" charset="-120"/>
              </a:defRPr>
            </a:lvl1pPr>
          </a:lstStyle>
          <a:p>
            <a:pPr algn="l" indent="0" marL="0">
              <a:buNone/>
            </a:pPr>
            <a:r>
              <a:rPr lang="en-US" sz="1400" dirty="0">
                <a:solidFill>
                  <a:srgbClr val="000000"/>
                </a:solidFill>
                <a:latin typeface="Sora" pitchFamily="34" charset="0"/>
                <a:ea typeface="Sora" pitchFamily="34" charset="-122"/>
                <a:cs typeface="Sora" pitchFamily="34" charset="-120"/>
              </a:rPr>
              <a:t>The point, in a sentence or two</a:t>
            </a:r>
            <a:endParaRPr lang="en-US" sz="1400" dirty="0"/>
          </a:p>
        </p:txBody>
      </p:sp>
      <p:sp>
        <p:nvSpPr>
          <p:cNvPr id="4" name="Text 0"/>
          <p:cNvSpPr/>
          <p:nvPr>
            <p:ph idx="102" type="body" hasCustomPrompt="1"/>
          </p:nvPr>
        </p:nvSpPr>
        <p:spPr>
          <a:xfrm>
            <a:off x="4663440" y="914400"/>
            <a:ext cx="4059936" cy="1371600"/>
          </a:xfrm>
          <a:prstGeom prst="rect">
            <a:avLst/>
          </a:prstGeom>
          <a:noFill/>
          <a:ln/>
        </p:spPr>
        <p:txBody>
          <a:bodyPr wrap="square" rtlCol="0"/>
          <a:lstStyle>
            <a:lvl1pPr algn="l" indent="0" marL="0">
              <a:buNone/>
              <a:defRPr lang="en-US" sz="9600" spc="-300"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9600" spc="-300" kern="0" dirty="0">
                <a:solidFill>
                  <a:srgbClr val="000000"/>
                </a:solidFill>
                <a:latin typeface="Sora SemiBold" pitchFamily="34" charset="0"/>
                <a:ea typeface="Sora SemiBold" pitchFamily="34" charset="-122"/>
                <a:cs typeface="Sora SemiBold" pitchFamily="34" charset="-120"/>
              </a:rPr>
              <a:t>00</a:t>
            </a:r>
            <a:endParaRPr lang="en-US" sz="9600" dirty="0"/>
          </a:p>
        </p:txBody>
      </p:sp>
      <p:sp>
        <p:nvSpPr>
          <p:cNvPr id="5" name="Text 0"/>
          <p:cNvSpPr/>
          <p:nvPr>
            <p:ph idx="103" type="body" hasCustomPrompt="1"/>
          </p:nvPr>
        </p:nvSpPr>
        <p:spPr>
          <a:xfrm>
            <a:off x="4663440" y="2423160"/>
            <a:ext cx="4059936" cy="548640"/>
          </a:xfrm>
          <a:prstGeom prst="rect">
            <a:avLst/>
          </a:prstGeom>
          <a:noFill/>
          <a:ln/>
        </p:spPr>
        <p:txBody>
          <a:bodyPr wrap="square" rtlCol="0"/>
          <a:lstStyle>
            <a:lvl1pPr algn="l" indent="0" marL="0">
              <a:buNone/>
              <a:defRPr lang="en-US" sz="1100" dirty="0">
                <a:solidFill>
                  <a:srgbClr val="333F50"/>
                </a:solidFill>
                <a:latin typeface="Sora" pitchFamily="34" charset="0"/>
                <a:ea typeface="Sora" pitchFamily="34" charset="-122"/>
                <a:cs typeface="Sora" pitchFamily="34" charset="-120"/>
              </a:defRPr>
            </a:lvl1pPr>
          </a:lstStyle>
          <a:p>
            <a:pPr algn="l" indent="0" marL="0">
              <a:buNone/>
            </a:pPr>
            <a:r>
              <a:rPr lang="en-US" sz="1100" dirty="0">
                <a:solidFill>
                  <a:srgbClr val="333F50"/>
                </a:solidFill>
                <a:latin typeface="Sora" pitchFamily="34" charset="0"/>
                <a:ea typeface="Sora" pitchFamily="34" charset="-122"/>
                <a:cs typeface="Sora" pitchFamily="34" charset="-120"/>
              </a:rPr>
              <a:t>What the figure measures</a:t>
            </a:r>
            <a:endParaRPr lang="en-US" sz="1100" dirty="0"/>
          </a:p>
        </p:txBody>
      </p:sp>
      <p:sp>
        <p:nvSpPr>
          <p:cNvPr id="6" name="Shape 0"/>
          <p:cNvSpPr/>
          <p:nvPr/>
        </p:nvSpPr>
        <p:spPr>
          <a:xfrm>
            <a:off x="4663440" y="3108960"/>
            <a:ext cx="4059936" cy="0"/>
          </a:xfrm>
          <a:prstGeom prst="line">
            <a:avLst/>
          </a:prstGeom>
          <a:noFill/>
          <a:ln w="9525">
            <a:solidFill>
              <a:srgbClr val="ABC0E4"/>
            </a:solidFill>
            <a:prstDash val="solid"/>
          </a:ln>
        </p:spPr>
      </p:sp>
      <p:sp>
        <p:nvSpPr>
          <p:cNvPr id="7" name="Text 1"/>
          <p:cNvSpPr/>
          <p:nvPr>
            <p:ph idx="105" type="body" hasCustomPrompt="1"/>
          </p:nvPr>
        </p:nvSpPr>
        <p:spPr>
          <a:xfrm>
            <a:off x="4663440" y="3200400"/>
            <a:ext cx="4059936" cy="274320"/>
          </a:xfrm>
          <a:prstGeom prst="rect">
            <a:avLst/>
          </a:prstGeom>
          <a:noFill/>
          <a:ln/>
        </p:spPr>
        <p:txBody>
          <a:bodyPr wrap="square" rtlCol="0"/>
          <a:lstStyle>
            <a:lvl1pPr algn="l" indent="0" marL="0">
              <a:buNone/>
              <a:defRPr lang="en-US" sz="800" dirty="0">
                <a:solidFill>
                  <a:srgbClr val="44546A"/>
                </a:solidFill>
                <a:latin typeface="Sora" pitchFamily="34" charset="0"/>
                <a:ea typeface="Sora" pitchFamily="34" charset="-122"/>
                <a:cs typeface="Sora" pitchFamily="34" charset="-120"/>
              </a:defRPr>
            </a:lvl1pPr>
          </a:lstStyle>
          <a:p>
            <a:pPr algn="l" indent="0" marL="0">
              <a:buNone/>
            </a:pPr>
            <a:r>
              <a:rPr lang="en-US" sz="800" dirty="0">
                <a:solidFill>
                  <a:srgbClr val="44546A"/>
                </a:solidFill>
                <a:latin typeface="Sora" pitchFamily="34" charset="0"/>
                <a:ea typeface="Sora" pitchFamily="34" charset="-122"/>
                <a:cs typeface="Sora" pitchFamily="34" charset="-120"/>
              </a:rPr>
              <a:t>Source</a:t>
            </a:r>
            <a:endParaRPr lang="en-US" sz="800" dirty="0"/>
          </a:p>
        </p:txBody>
      </p:sp>
      <p:pic>
        <p:nvPicPr>
          <p:cNvPr id="8"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text">
    <p:bg>
      <p:bgPr>
        <a:solidFill>
          <a:srgbClr val="F0F0F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rtlCol="0"/>
          <a:lstStyle>
            <a:lvl1pPr algn="l" indent="0" marL="0">
              <a:buNone/>
              <a:defRPr lang="en-US" sz="2800" spc="-68" kern="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Slide title in sentence case</a:t>
            </a:r>
            <a:endParaRPr lang="en-US" sz="2800" dirty="0"/>
          </a:p>
        </p:txBody>
      </p:sp>
      <p:sp>
        <p:nvSpPr>
          <p:cNvPr id="3" name="Text 0"/>
          <p:cNvSpPr/>
          <p:nvPr>
            <p:ph idx="101" type="body" hasCustomPrompt="1"/>
          </p:nvPr>
        </p:nvSpPr>
        <p:spPr>
          <a:xfrm>
            <a:off x="420624" y="1024128"/>
            <a:ext cx="3840480" cy="274320"/>
          </a:xfrm>
          <a:prstGeom prst="rect">
            <a:avLst/>
          </a:prstGeom>
          <a:noFill/>
          <a:ln/>
        </p:spPr>
        <p:txBody>
          <a:bodyPr wrap="square" rtlCol="0"/>
          <a:lstStyle>
            <a:lvl1pPr algn="l" indent="0" marL="0">
              <a:buNone/>
              <a:defRPr lang="en-US" sz="1100" dirty="0">
                <a:solidFill>
                  <a:srgbClr val="000000"/>
                </a:solidFill>
                <a:latin typeface="Sora SemiBold" pitchFamily="34" charset="0"/>
                <a:ea typeface="Sora SemiBold" pitchFamily="34" charset="-122"/>
                <a:cs typeface="Sora SemiBold" pitchFamily="34" charset="-120"/>
              </a:defRPr>
            </a:lvl1pPr>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Label</a:t>
            </a:r>
            <a:endParaRPr lang="en-US" sz="1100" dirty="0"/>
          </a:p>
        </p:txBody>
      </p:sp>
      <p:sp>
        <p:nvSpPr>
          <p:cNvPr id="4" name="Shape 0"/>
          <p:cNvSpPr/>
          <p:nvPr/>
        </p:nvSpPr>
        <p:spPr>
          <a:xfrm>
            <a:off x="420624" y="1353312"/>
            <a:ext cx="3840480" cy="0"/>
          </a:xfrm>
          <a:prstGeom prst="line">
            <a:avLst/>
          </a:prstGeom>
          <a:noFill/>
          <a:ln w="9525">
            <a:solidFill>
              <a:srgbClr val="ABC0E4"/>
            </a:solidFill>
            <a:prstDash val="solid"/>
          </a:ln>
        </p:spPr>
      </p:sp>
      <p:sp>
        <p:nvSpPr>
          <p:cNvPr id="5" name="Text 1"/>
          <p:cNvSpPr/>
          <p:nvPr>
            <p:ph idx="103" type="body" hasCustomPrompt="1"/>
          </p:nvPr>
        </p:nvSpPr>
        <p:spPr>
          <a:xfrm>
            <a:off x="420624" y="1463040"/>
            <a:ext cx="3840480" cy="2286000"/>
          </a:xfrm>
          <a:prstGeom prst="rect">
            <a:avLst/>
          </a:prstGeom>
          <a:noFill/>
          <a:ln/>
        </p:spPr>
        <p:txBody>
          <a:bodyPr wrap="square" rtlCol="0"/>
          <a:lstStyle>
            <a:lvl1pPr algn="l" indent="0" marL="0">
              <a:buNone/>
              <a:defRPr lang="en-US" sz="1100" dirty="0">
                <a:solidFill>
                  <a:srgbClr val="333F50"/>
                </a:solidFill>
                <a:latin typeface="Sora" pitchFamily="34" charset="0"/>
                <a:ea typeface="Sora" pitchFamily="34" charset="-122"/>
                <a:cs typeface="Sora" pitchFamily="34" charset="-120"/>
              </a:defRPr>
            </a:lvl1pPr>
          </a:lstStyle>
          <a:p>
            <a:pPr algn="l" indent="0" marL="0">
              <a:buNone/>
            </a:pPr>
            <a:r>
              <a:rPr lang="en-US" sz="1100" dirty="0">
                <a:solidFill>
                  <a:srgbClr val="333F50"/>
                </a:solidFill>
                <a:latin typeface="Sora" pitchFamily="34" charset="0"/>
                <a:ea typeface="Sora" pitchFamily="34" charset="-122"/>
                <a:cs typeface="Sora" pitchFamily="34" charset="-120"/>
              </a:rPr>
              <a:t>Text</a:t>
            </a:r>
            <a:endParaRPr lang="en-US" sz="1100" dirty="0"/>
          </a:p>
        </p:txBody>
      </p:sp>
      <p:sp>
        <p:nvSpPr>
          <p:cNvPr id="6" name="Text 1"/>
          <p:cNvSpPr/>
          <p:nvPr>
            <p:ph idx="104" hasCustomPrompt="1"/>
          </p:nvPr>
        </p:nvSpPr>
        <p:spPr>
          <a:xfrm>
            <a:off x="4498848" y="1024128"/>
            <a:ext cx="4224528" cy="2697480"/>
          </a:xfrm>
          <a:prstGeom prst="rect">
            <a:avLst/>
          </a:prstGeom>
          <a:noFill/>
          <a:ln/>
        </p:spPr>
        <p:txBody>
          <a:bodyPr wrap="square" rtlCol="0"/>
          <a:lstStyle>
            <a:lvl1pPr algn="l" indent="0" marL="0">
              <a:buNone/>
              <a:defRPr lang="en-US" dirty="0"/>
            </a:lvl1pPr>
          </a:lstStyle>
          <a:p>
            <a:pPr algn="l" indent="0" marL="0">
              <a:buNone/>
            </a:pPr>
            <a:endParaRPr lang="en-US" dirty="0"/>
          </a:p>
        </p:txBody>
      </p:sp>
      <p:pic>
        <p:nvPicPr>
          <p:cNvPr id="7"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p:bg>
      <p:bgPr>
        <a:solidFill>
          <a:srgbClr val="F0F0F0"/>
        </a:solidFill>
      </p:bgPr>
    </p:bg>
    <p:spTree>
      <p:nvGrpSpPr>
        <p:cNvPr id="1" name=""/>
        <p:cNvGrpSpPr/>
        <p:nvPr/>
      </p:nvGrpSpPr>
      <p:grpSpPr>
        <a:xfrm>
          <a:off x="0" y="0"/>
          <a:ext cx="0" cy="0"/>
          <a:chOff x="0" y="0"/>
          <a:chExt cx="0" cy="0"/>
        </a:xfrm>
      </p:grpSpPr>
      <p:sp>
        <p:nvSpPr>
          <p:cNvPr id="2" name="Shape 0"/>
          <p:cNvSpPr/>
          <p:nvPr/>
        </p:nvSpPr>
        <p:spPr>
          <a:xfrm>
            <a:off x="420624" y="1170432"/>
            <a:ext cx="484632" cy="36576"/>
          </a:xfrm>
          <a:prstGeom prst="rect">
            <a:avLst/>
          </a:prstGeom>
          <a:solidFill>
            <a:srgbClr val="ABC0E4"/>
          </a:solidFill>
          <a:ln/>
        </p:spPr>
      </p:sp>
      <p:sp>
        <p:nvSpPr>
          <p:cNvPr id="3" name="Text 1"/>
          <p:cNvSpPr/>
          <p:nvPr>
            <p:ph idx="101" type="body" hasCustomPrompt="1"/>
          </p:nvPr>
        </p:nvSpPr>
        <p:spPr>
          <a:xfrm>
            <a:off x="420624" y="1371600"/>
            <a:ext cx="6949440" cy="1828800"/>
          </a:xfrm>
          <a:prstGeom prst="rect">
            <a:avLst/>
          </a:prstGeom>
          <a:noFill/>
          <a:ln/>
        </p:spPr>
        <p:txBody>
          <a:bodyPr wrap="square" rtlCol="0"/>
          <a:lstStyle>
            <a:lvl1pPr algn="l" indent="0" marL="0">
              <a:lnSpc>
                <a:spcPct val="110000"/>
              </a:lnSpc>
              <a:buNone/>
              <a:defRPr lang="en-US" sz="2600" dirty="0">
                <a:solidFill>
                  <a:srgbClr val="000000"/>
                </a:solidFill>
                <a:latin typeface="Sora Light" pitchFamily="34" charset="0"/>
                <a:ea typeface="Sora Light" pitchFamily="34" charset="-122"/>
                <a:cs typeface="Sora Light" pitchFamily="34" charset="-120"/>
              </a:defRPr>
            </a:lvl1pPr>
          </a:lstStyle>
          <a:p>
            <a:pPr algn="l" indent="0" marL="0">
              <a:lnSpc>
                <a:spcPct val="110000"/>
              </a:lnSpc>
              <a:buNone/>
            </a:pPr>
            <a:r>
              <a:rPr lang="en-US" sz="2600" dirty="0">
                <a:solidFill>
                  <a:srgbClr val="000000"/>
                </a:solidFill>
                <a:latin typeface="Sora Light" pitchFamily="34" charset="0"/>
                <a:ea typeface="Sora Light" pitchFamily="34" charset="-122"/>
                <a:cs typeface="Sora Light" pitchFamily="34" charset="-120"/>
              </a:rPr>
              <a:t>Quote</a:t>
            </a:r>
            <a:endParaRPr lang="en-US" sz="2600" dirty="0"/>
          </a:p>
        </p:txBody>
      </p:sp>
      <p:sp>
        <p:nvSpPr>
          <p:cNvPr id="4" name="Text 1"/>
          <p:cNvSpPr/>
          <p:nvPr>
            <p:ph idx="102" type="body" hasCustomPrompt="1"/>
          </p:nvPr>
        </p:nvSpPr>
        <p:spPr>
          <a:xfrm>
            <a:off x="420624" y="3337560"/>
            <a:ext cx="6949440" cy="457200"/>
          </a:xfrm>
          <a:prstGeom prst="rect">
            <a:avLst/>
          </a:prstGeom>
          <a:noFill/>
          <a:ln/>
        </p:spPr>
        <p:txBody>
          <a:bodyPr wrap="square" rtlCol="0"/>
          <a:lstStyle>
            <a:lvl1pPr algn="l" indent="0" marL="0">
              <a:buNone/>
              <a:defRPr lang="en-US" sz="1000" dirty="0">
                <a:solidFill>
                  <a:srgbClr val="333F50"/>
                </a:solidFill>
                <a:latin typeface="Sora SemiBold" pitchFamily="34" charset="0"/>
                <a:ea typeface="Sora SemiBold" pitchFamily="34" charset="-122"/>
                <a:cs typeface="Sora SemiBold" pitchFamily="34" charset="-120"/>
              </a:defRPr>
            </a:lvl1pPr>
          </a:lstStyle>
          <a:p>
            <a:pPr algn="l" indent="0" marL="0">
              <a:buNone/>
            </a:pPr>
            <a:r>
              <a:rPr lang="en-US" sz="1000" dirty="0">
                <a:solidFill>
                  <a:srgbClr val="333F50"/>
                </a:solidFill>
                <a:latin typeface="Sora SemiBold" pitchFamily="34" charset="0"/>
                <a:ea typeface="Sora SemiBold" pitchFamily="34" charset="-122"/>
                <a:cs typeface="Sora SemiBold" pitchFamily="34" charset="-120"/>
              </a:rPr>
              <a:t>Name, role</a:t>
            </a:r>
            <a:endParaRPr lang="en-US" sz="1000" dirty="0"/>
          </a:p>
        </p:txBody>
      </p:sp>
      <p:pic>
        <p:nvPicPr>
          <p:cNvPr id="5" name="Image 0" descr="Smedley Group">    </p:cNvPr>
          <p:cNvPicPr>
            <a:picLocks noChangeAspect="1"/>
          </p:cNvPicPr>
          <p:nvPr/>
        </p:nvPicPr>
        <p:blipFill>
          <a:blip r:embed="rId1"/>
          <a:stretch>
            <a:fillRect/>
          </a:stretch>
        </p:blipFill>
        <p:spPr>
          <a:xfrm>
            <a:off x="457200" y="4535424"/>
            <a:ext cx="928299" cy="402336"/>
          </a:xfrm>
          <a:prstGeom prst="rect">
            <a:avLst/>
          </a:prstGeom>
        </p:spPr>
      </p:pic>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losing">
    <p:bg>
      <p:bgPr>
        <a:gradFill rotWithShape="1">
          <a:gsLst>
            <a:gs pos="0">
              <a:srgbClr val="000000"/>
            </a:gs>
            <a:gs pos="100000">
              <a:srgbClr val="222A35"/>
            </a:gs>
          </a:gsLst>
          <a:lin ang="2700000" scaled="0"/>
        </a:gradFill>
      </p:bgPr>
    </p:bg>
    <p:spTree>
      <p:nvGrpSpPr>
        <p:cNvPr id="1" name=""/>
        <p:cNvGrpSpPr/>
        <p:nvPr/>
      </p:nvGrpSpPr>
      <p:grpSpPr>
        <a:xfrm>
          <a:off x="0" y="0"/>
          <a:ext cx="0" cy="0"/>
          <a:chOff x="0" y="0"/>
          <a:chExt cx="0" cy="0"/>
        </a:xfrm>
      </p:grpSpPr>
      <p:pic>
        <p:nvPicPr>
          <p:cNvPr id="2" name="Image 0" descr="Smedley Group">    </p:cNvPr>
          <p:cNvPicPr>
            <a:picLocks noChangeAspect="1"/>
          </p:cNvPicPr>
          <p:nvPr/>
        </p:nvPicPr>
        <p:blipFill>
          <a:blip r:embed="rId1"/>
          <a:stretch>
            <a:fillRect/>
          </a:stretch>
        </p:blipFill>
        <p:spPr>
          <a:xfrm>
            <a:off x="420624" y="1188720"/>
            <a:ext cx="477982" cy="731520"/>
          </a:xfrm>
          <a:prstGeom prst="rect">
            <a:avLst/>
          </a:prstGeom>
        </p:spPr>
      </p:pic>
      <p:sp>
        <p:nvSpPr>
          <p:cNvPr id="3" name="Text 0"/>
          <p:cNvSpPr/>
          <p:nvPr>
            <p:ph idx="101" type="title" hasCustomPrompt="1"/>
          </p:nvPr>
        </p:nvSpPr>
        <p:spPr>
          <a:xfrm>
            <a:off x="420624" y="2148840"/>
            <a:ext cx="7680960" cy="731520"/>
          </a:xfrm>
          <a:prstGeom prst="rect">
            <a:avLst/>
          </a:prstGeom>
          <a:noFill/>
          <a:ln/>
        </p:spPr>
        <p:txBody>
          <a:bodyPr wrap="square" rtlCol="0"/>
          <a:lstStyle>
            <a:lvl1pPr algn="l" indent="0" marL="0">
              <a:buNone/>
              <a:defRPr lang="en-US" sz="2800" spc="-68" kern="0" dirty="0">
                <a:solidFill>
                  <a:srgbClr val="FFFFFF"/>
                </a:solidFill>
                <a:latin typeface="Sora SemiBold" pitchFamily="34" charset="0"/>
                <a:ea typeface="Sora SemiBold" pitchFamily="34" charset="-122"/>
                <a:cs typeface="Sora SemiBold" pitchFamily="34" charset="-120"/>
              </a:defRPr>
            </a:lvl1pPr>
          </a:lstStyle>
          <a:p>
            <a:pPr algn="l" indent="0" marL="0">
              <a:buNone/>
            </a:pPr>
            <a:r>
              <a:rPr lang="en-US" sz="2800" spc="-68" kern="0" dirty="0">
                <a:solidFill>
                  <a:srgbClr val="FFFFFF"/>
                </a:solidFill>
                <a:latin typeface="Sora SemiBold" pitchFamily="34" charset="0"/>
                <a:ea typeface="Sora SemiBold" pitchFamily="34" charset="-122"/>
                <a:cs typeface="Sora SemiBold" pitchFamily="34" charset="-120"/>
              </a:rPr>
              <a:t>Closing line</a:t>
            </a:r>
            <a:endParaRPr lang="en-US" sz="2800" dirty="0"/>
          </a:p>
        </p:txBody>
      </p:sp>
      <p:sp>
        <p:nvSpPr>
          <p:cNvPr id="4" name="Shape 0"/>
          <p:cNvSpPr/>
          <p:nvPr/>
        </p:nvSpPr>
        <p:spPr>
          <a:xfrm>
            <a:off x="420624" y="3017520"/>
            <a:ext cx="2377440" cy="10973"/>
          </a:xfrm>
          <a:prstGeom prst="rect">
            <a:avLst/>
          </a:prstGeom>
          <a:solidFill>
            <a:srgbClr val="ABC0E4"/>
          </a:solidFill>
          <a:ln/>
        </p:spPr>
      </p:sp>
      <p:sp>
        <p:nvSpPr>
          <p:cNvPr id="5" name="Text 1"/>
          <p:cNvSpPr/>
          <p:nvPr>
            <p:ph idx="103" type="body" hasCustomPrompt="1"/>
          </p:nvPr>
        </p:nvSpPr>
        <p:spPr>
          <a:xfrm>
            <a:off x="420624" y="3154680"/>
            <a:ext cx="7680960" cy="365760"/>
          </a:xfrm>
          <a:prstGeom prst="rect">
            <a:avLst/>
          </a:prstGeom>
          <a:noFill/>
          <a:ln/>
        </p:spPr>
        <p:txBody>
          <a:bodyPr wrap="square" rtlCol="0"/>
          <a:lstStyle>
            <a:lvl1pPr algn="l" indent="0" marL="0">
              <a:buNone/>
              <a:defRPr lang="en-US" sz="1000" dirty="0">
                <a:solidFill>
                  <a:srgbClr val="D6DCE5"/>
                </a:solidFill>
                <a:latin typeface="Sora" pitchFamily="34" charset="0"/>
                <a:ea typeface="Sora" pitchFamily="34" charset="-122"/>
                <a:cs typeface="Sora" pitchFamily="34" charset="-120"/>
              </a:defRPr>
            </a:lvl1pPr>
          </a:lstStyle>
          <a:p>
            <a:pPr algn="l" indent="0" marL="0">
              <a:buNone/>
            </a:pPr>
            <a:r>
              <a:rPr lang="en-US" sz="1000" dirty="0">
                <a:solidFill>
                  <a:srgbClr val="D6DCE5"/>
                </a:solidFill>
                <a:latin typeface="Sora" pitchFamily="34" charset="0"/>
                <a:ea typeface="Sora" pitchFamily="34" charset="-122"/>
                <a:cs typeface="Sora" pitchFamily="34" charset="-120"/>
              </a:rPr>
              <a:t>Contact</a:t>
            </a:r>
            <a:endParaRPr lang="en-US" sz="1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9.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7.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body" hasCustomPrompt="1"/>
          </p:nvPr>
        </p:nvSpPr>
        <p:spPr>
          <a:xfrm>
            <a:off x="420624" y="1783080"/>
            <a:ext cx="5486400" cy="274320"/>
          </a:xfrm>
          <a:prstGeom prst="rect">
            <a:avLst/>
          </a:prstGeom>
          <a:noFill/>
          <a:ln/>
        </p:spPr>
        <p:txBody>
          <a:bodyPr wrap="square" lIns="0" tIns="0" rIns="0" bIns="0" rtlCol="0" anchor="t"/>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SEASON REVIEW</a:t>
            </a:r>
            <a:endParaRPr lang="en-US" sz="900" dirty="0"/>
          </a:p>
        </p:txBody>
      </p:sp>
      <p:sp>
        <p:nvSpPr>
          <p:cNvPr id="3" name="Text 0"/>
          <p:cNvSpPr/>
          <p:nvPr>
            <p:ph idx="102" type="title" hasCustomPrompt="1"/>
          </p:nvPr>
        </p:nvSpPr>
        <p:spPr>
          <a:xfrm>
            <a:off x="420624" y="2057400"/>
            <a:ext cx="6035040" cy="685800"/>
          </a:xfrm>
          <a:prstGeom prst="rect">
            <a:avLst/>
          </a:prstGeom>
          <a:noFill/>
          <a:ln/>
        </p:spPr>
        <p:txBody>
          <a:bodyPr wrap="square" lIns="0" tIns="0" rIns="0" bIns="0" rtlCol="0" anchor="b"/>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Season review 2026</a:t>
            </a:r>
            <a:endParaRPr lang="en-US" sz="3420" dirty="0"/>
          </a:p>
        </p:txBody>
      </p:sp>
      <p:sp>
        <p:nvSpPr>
          <p:cNvPr id="4" name="Text 0"/>
          <p:cNvSpPr/>
          <p:nvPr>
            <p:ph idx="103" type="body" hasCustomPrompt="1"/>
          </p:nvPr>
        </p:nvSpPr>
        <p:spPr>
          <a:xfrm>
            <a:off x="420624" y="2743200"/>
            <a:ext cx="6035040" cy="594360"/>
          </a:xfrm>
          <a:prstGeom prst="rect">
            <a:avLst/>
          </a:prstGeom>
          <a:noFill/>
          <a:ln/>
        </p:spPr>
        <p:txBody>
          <a:bodyPr wrap="square" lIns="0" tIns="0" rIns="0" bIns="0" rtlCol="0" anchor="t"/>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The driver programme</a:t>
            </a:r>
            <a:endParaRPr lang="en-US" sz="3420" dirty="0"/>
          </a:p>
        </p:txBody>
      </p:sp>
      <p:sp>
        <p:nvSpPr>
          <p:cNvPr id="5" name="Text 1"/>
          <p:cNvSpPr/>
          <p:nvPr>
            <p:ph idx="105" type="body" hasCustomPrompt="1"/>
          </p:nvPr>
        </p:nvSpPr>
        <p:spPr>
          <a:xfrm>
            <a:off x="420624" y="4553712"/>
            <a:ext cx="4572000" cy="274320"/>
          </a:xfrm>
          <a:prstGeom prst="rect">
            <a:avLst/>
          </a:prstGeom>
          <a:noFill/>
          <a:ln/>
        </p:spPr>
        <p:txBody>
          <a:bodyPr wrap="square" lIns="0" tIns="0" rIns="0" bIns="0" rtlCol="0" anchor="t"/>
          <a:lstStyle/>
          <a:p>
            <a:pPr algn="l" indent="0" marL="0">
              <a:buNone/>
            </a:pPr>
            <a:r>
              <a:rPr lang="en-US" sz="800" dirty="0">
                <a:solidFill>
                  <a:srgbClr val="9AA0A8"/>
                </a:solidFill>
                <a:latin typeface="Sora" pitchFamily="34" charset="0"/>
                <a:ea typeface="Sora" pitchFamily="34" charset="-122"/>
                <a:cs typeface="Sora" pitchFamily="34" charset="-120"/>
              </a:rPr>
              <a:t>Smedley Group, 5 October 2026</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Today</a:t>
            </a:r>
            <a:endParaRPr lang="en-US" sz="2800" dirty="0"/>
          </a:p>
        </p:txBody>
      </p:sp>
      <p:sp>
        <p:nvSpPr>
          <p:cNvPr id="3" name="Text 0"/>
          <p:cNvSpPr/>
          <p:nvPr>
            <p:ph idx="101" type="body" hasCustomPrompt="1"/>
          </p:nvPr>
        </p:nvSpPr>
        <p:spPr>
          <a:xfrm>
            <a:off x="420624" y="1024128"/>
            <a:ext cx="8302752" cy="2834640"/>
          </a:xfrm>
          <a:prstGeom prst="rect">
            <a:avLst/>
          </a:prstGeom>
          <a:noFill/>
          <a:ln/>
        </p:spPr>
        <p:txBody>
          <a:bodyPr wrap="square" lIns="0" tIns="0" rIns="0" bIns="0" rtlCol="0" anchor="t"/>
          <a:lstStyle/>
          <a:p>
            <a:pPr algn="l" indent="0" marL="0">
              <a:buNone/>
            </a:pPr>
            <a:r>
              <a:rPr lang="en-US" sz="1600" dirty="0">
                <a:solidFill>
                  <a:srgbClr val="44546A"/>
                </a:solidFill>
                <a:latin typeface="Sora SemiBold" pitchFamily="34" charset="0"/>
                <a:ea typeface="Sora SemiBold" pitchFamily="34" charset="-122"/>
                <a:cs typeface="Sora SemiBold" pitchFamily="34" charset="-120"/>
              </a:rPr>
              <a:t>01   </a:t>
            </a:r>
            <a:pPr algn="l" indent="0" marL="0">
              <a:buNone/>
            </a:pPr>
            <a:r>
              <a:rPr lang="en-US" sz="1800" dirty="0">
                <a:solidFill>
                  <a:srgbClr val="000000"/>
                </a:solidFill>
                <a:latin typeface="Sora" pitchFamily="34" charset="0"/>
                <a:ea typeface="Sora" pitchFamily="34" charset="-122"/>
                <a:cs typeface="Sora" pitchFamily="34" charset="-120"/>
              </a:rPr>
              <a:t>Where the season ended</a:t>
            </a:r>
            <a:endParaRPr lang="en-US" sz="1200" dirty="0"/>
          </a:p>
          <a:p>
            <a:pPr algn="l" indent="0" marL="0">
              <a:buNone/>
            </a:pPr>
            <a:r>
              <a:rPr lang="en-US" sz="1600" dirty="0">
                <a:solidFill>
                  <a:srgbClr val="44546A"/>
                </a:solidFill>
                <a:latin typeface="Sora SemiBold" pitchFamily="34" charset="0"/>
                <a:ea typeface="Sora SemiBold" pitchFamily="34" charset="-122"/>
                <a:cs typeface="Sora SemiBold" pitchFamily="34" charset="-120"/>
              </a:rPr>
              <a:t>02   </a:t>
            </a:r>
            <a:pPr algn="l" indent="0" marL="0">
              <a:buNone/>
            </a:pPr>
            <a:r>
              <a:rPr lang="en-US" sz="1800" dirty="0">
                <a:solidFill>
                  <a:srgbClr val="000000"/>
                </a:solidFill>
                <a:latin typeface="Sora" pitchFamily="34" charset="0"/>
                <a:ea typeface="Sora" pitchFamily="34" charset="-122"/>
                <a:cs typeface="Sora" pitchFamily="34" charset="-120"/>
              </a:rPr>
              <a:t>What TalentID told us</a:t>
            </a:r>
            <a:endParaRPr lang="en-US" sz="1200" dirty="0"/>
          </a:p>
          <a:p>
            <a:pPr algn="l" indent="0" marL="0">
              <a:buNone/>
            </a:pPr>
            <a:r>
              <a:rPr lang="en-US" sz="1600" dirty="0">
                <a:solidFill>
                  <a:srgbClr val="44546A"/>
                </a:solidFill>
                <a:latin typeface="Sora SemiBold" pitchFamily="34" charset="0"/>
                <a:ea typeface="Sora SemiBold" pitchFamily="34" charset="-122"/>
                <a:cs typeface="Sora SemiBold" pitchFamily="34" charset="-120"/>
              </a:rPr>
              <a:t>03   </a:t>
            </a:r>
            <a:pPr algn="l" indent="0" marL="0">
              <a:buNone/>
            </a:pPr>
            <a:r>
              <a:rPr lang="en-US" sz="1800" dirty="0">
                <a:solidFill>
                  <a:srgbClr val="000000"/>
                </a:solidFill>
                <a:latin typeface="Sora" pitchFamily="34" charset="0"/>
                <a:ea typeface="Sora" pitchFamily="34" charset="-122"/>
                <a:cs typeface="Sora" pitchFamily="34" charset="-120"/>
              </a:rPr>
              <a:t>The F4 shortlist</a:t>
            </a:r>
            <a:endParaRPr lang="en-US" sz="1200" dirty="0"/>
          </a:p>
          <a:p>
            <a:pPr algn="l" indent="0" marL="0">
              <a:buNone/>
            </a:pPr>
            <a:r>
              <a:rPr lang="en-US" sz="1600" dirty="0">
                <a:solidFill>
                  <a:srgbClr val="44546A"/>
                </a:solidFill>
                <a:latin typeface="Sora SemiBold" pitchFamily="34" charset="0"/>
                <a:ea typeface="Sora SemiBold" pitchFamily="34" charset="-122"/>
                <a:cs typeface="Sora SemiBold" pitchFamily="34" charset="-120"/>
              </a:rPr>
              <a:t>04   </a:t>
            </a:r>
            <a:pPr algn="l" indent="0" marL="0">
              <a:buNone/>
            </a:pPr>
            <a:r>
              <a:rPr lang="en-US" sz="1800" dirty="0">
                <a:solidFill>
                  <a:srgbClr val="000000"/>
                </a:solidFill>
                <a:latin typeface="Sora" pitchFamily="34" charset="0"/>
                <a:ea typeface="Sora" pitchFamily="34" charset="-122"/>
                <a:cs typeface="Sora" pitchFamily="34" charset="-120"/>
              </a:rPr>
              <a:t>Next season</a:t>
            </a:r>
            <a:endParaRPr lang="en-US" sz="12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420624" y="1737360"/>
            <a:ext cx="5486400" cy="274320"/>
          </a:xfrm>
          <a:prstGeom prst="rect">
            <a:avLst/>
          </a:prstGeom>
          <a:noFill/>
          <a:ln/>
        </p:spPr>
        <p:txBody>
          <a:bodyPr wrap="square" lIns="0" tIns="0" rIns="0" bIns="0" rtlCol="0" anchor="t"/>
          <a:lstStyle/>
          <a:p>
            <a:pPr algn="l" indent="0" marL="0">
              <a:buNone/>
            </a:pPr>
            <a:r>
              <a:rPr lang="en-US" sz="900" spc="200" kern="0" dirty="0">
                <a:solidFill>
                  <a:srgbClr val="44546A"/>
                </a:solidFill>
                <a:latin typeface="Sora SemiBold" pitchFamily="34" charset="0"/>
                <a:ea typeface="Sora SemiBold" pitchFamily="34" charset="-122"/>
                <a:cs typeface="Sora SemiBold" pitchFamily="34" charset="-120"/>
              </a:rPr>
              <a:t>01 · SEASON</a:t>
            </a:r>
            <a:endParaRPr lang="en-US" sz="900" dirty="0"/>
          </a:p>
        </p:txBody>
      </p:sp>
      <p:sp>
        <p:nvSpPr>
          <p:cNvPr id="3" name="Text 0"/>
          <p:cNvSpPr/>
          <p:nvPr>
            <p:ph idx="101" type="title" hasCustomPrompt="1"/>
          </p:nvPr>
        </p:nvSpPr>
        <p:spPr>
          <a:xfrm>
            <a:off x="420624" y="2011680"/>
            <a:ext cx="7680960" cy="731520"/>
          </a:xfrm>
          <a:prstGeom prst="rect">
            <a:avLst/>
          </a:prstGeom>
          <a:noFill/>
          <a:ln/>
        </p:spPr>
        <p:txBody>
          <a:bodyPr wrap="square" lIns="0" tIns="0" rIns="0" bIns="0" rtlCol="0" anchor="t"/>
          <a:lstStyle/>
          <a:p>
            <a:pPr algn="l" indent="0" marL="0">
              <a:buNone/>
            </a:pPr>
            <a:r>
              <a:rPr lang="en-US" sz="3420" spc="-68" kern="0" dirty="0">
                <a:solidFill>
                  <a:srgbClr val="000000"/>
                </a:solidFill>
                <a:latin typeface="Sora SemiBold" pitchFamily="34" charset="0"/>
                <a:ea typeface="Sora SemiBold" pitchFamily="34" charset="-122"/>
                <a:cs typeface="Sora SemiBold" pitchFamily="34" charset="-120"/>
              </a:rPr>
              <a:t>Where the season ended</a:t>
            </a:r>
            <a:endParaRPr lang="en-US" sz="342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How TalentID scores a driver</a:t>
            </a:r>
            <a:endParaRPr lang="en-US" sz="2800" dirty="0"/>
          </a:p>
        </p:txBody>
      </p:sp>
      <p:sp>
        <p:nvSpPr>
          <p:cNvPr id="3" name="Shape 1"/>
          <p:cNvSpPr/>
          <p:nvPr/>
        </p:nvSpPr>
        <p:spPr>
          <a:xfrm>
            <a:off x="420624" y="1024128"/>
            <a:ext cx="1874520" cy="676656"/>
          </a:xfrm>
          <a:prstGeom prst="roundRect">
            <a:avLst>
              <a:gd name="adj" fmla="val 16216"/>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sp>
        <p:nvSpPr>
          <p:cNvPr id="4" name="Shape 2"/>
          <p:cNvSpPr/>
          <p:nvPr/>
        </p:nvSpPr>
        <p:spPr>
          <a:xfrm>
            <a:off x="539496" y="1129284"/>
            <a:ext cx="448056" cy="466344"/>
          </a:xfrm>
          <a:prstGeom prst="roundRect">
            <a:avLst>
              <a:gd name="adj" fmla="val 20408"/>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pic>
        <p:nvPicPr>
          <p:cNvPr id="5" name="Image 0" descr="stopwatch">    </p:cNvPr>
          <p:cNvPicPr>
            <a:picLocks noChangeAspect="1"/>
          </p:cNvPicPr>
          <p:nvPr/>
        </p:nvPicPr>
        <p:blipFill>
          <a:blip r:embed="rId1"/>
          <a:stretch>
            <a:fillRect/>
          </a:stretch>
        </p:blipFill>
        <p:spPr>
          <a:xfrm>
            <a:off x="621792" y="1220724"/>
            <a:ext cx="283464" cy="283464"/>
          </a:xfrm>
          <a:prstGeom prst="rect">
            <a:avLst/>
          </a:prstGeom>
        </p:spPr>
      </p:pic>
      <p:sp>
        <p:nvSpPr>
          <p:cNvPr id="6" name="Text 3"/>
          <p:cNvSpPr txBox="1"/>
          <p:nvPr/>
        </p:nvSpPr>
        <p:spPr>
          <a:xfrm>
            <a:off x="1097280" y="1179576"/>
            <a:ext cx="1106424" cy="182880"/>
          </a:xfrm>
          <a:prstGeom prst="rect">
            <a:avLst/>
          </a:prstGeom>
          <a:noFill/>
          <a:ln/>
        </p:spPr>
        <p:txBody>
          <a:bodyPr wrap="square" lIns="0" tIns="0" rIns="0" bIns="0" rtlCol="0" anchor="t"/>
          <a:lstStyle/>
          <a:p>
            <a:pPr indent="0" marL="0">
              <a:buNone/>
            </a:pPr>
            <a:r>
              <a:rPr lang="en-US" sz="900" spc="20" kern="0" dirty="0">
                <a:solidFill>
                  <a:srgbClr val="FFFFFF"/>
                </a:solidFill>
                <a:latin typeface="Sora SemiBold" pitchFamily="34" charset="0"/>
                <a:ea typeface="Sora SemiBold" pitchFamily="34" charset="-122"/>
                <a:cs typeface="Sora SemiBold" pitchFamily="34" charset="-120"/>
              </a:rPr>
              <a:t>PACE</a:t>
            </a:r>
            <a:endParaRPr lang="en-US" sz="900" dirty="0"/>
          </a:p>
        </p:txBody>
      </p:sp>
      <p:sp>
        <p:nvSpPr>
          <p:cNvPr id="7" name="Text 4"/>
          <p:cNvSpPr txBox="1"/>
          <p:nvPr/>
        </p:nvSpPr>
        <p:spPr>
          <a:xfrm>
            <a:off x="1097280" y="1371600"/>
            <a:ext cx="1106424" cy="274320"/>
          </a:xfrm>
          <a:prstGeom prst="rect">
            <a:avLst/>
          </a:prstGeom>
          <a:noFill/>
          <a:ln/>
        </p:spPr>
        <p:txBody>
          <a:bodyPr wrap="square" lIns="0" tIns="0" rIns="0" bIns="0" rtlCol="0" anchor="t"/>
          <a:lstStyle/>
          <a:p>
            <a:pPr indent="0" marL="0">
              <a:lnSpc>
                <a:spcPct val="130000"/>
              </a:lnSpc>
              <a:buNone/>
            </a:pPr>
            <a:r>
              <a:rPr lang="en-US" sz="700" dirty="0">
                <a:solidFill>
                  <a:srgbClr val="D6DCE5"/>
                </a:solidFill>
                <a:latin typeface="Sora Light" pitchFamily="34" charset="0"/>
                <a:ea typeface="Sora Light" pitchFamily="34" charset="-122"/>
                <a:cs typeface="Sora Light" pitchFamily="34" charset="-120"/>
              </a:rPr>
              <a:t>Laps, sectors, split times</a:t>
            </a:r>
            <a:endParaRPr lang="en-US" sz="700" dirty="0"/>
          </a:p>
        </p:txBody>
      </p:sp>
      <p:sp>
        <p:nvSpPr>
          <p:cNvPr id="8" name="Text 0"/>
          <p:cNvSpPr/>
          <p:nvPr>
            <p:ph idx="101" type="body" hasCustomPrompt="1"/>
          </p:nvPr>
        </p:nvSpPr>
        <p:spPr>
          <a:xfrm>
            <a:off x="420624" y="1874520"/>
            <a:ext cx="1874520" cy="274320"/>
          </a:xfrm>
          <a:prstGeom prst="rect">
            <a:avLst/>
          </a:prstGeom>
          <a:noFill/>
          <a:ln/>
        </p:spPr>
        <p:txBody>
          <a:bodyPr wrap="square" lIns="0" tIns="0" rIns="0" bIns="0" rtlCol="0" anchor="t"/>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Raw speed</a:t>
            </a:r>
            <a:endParaRPr lang="en-US" sz="1100" dirty="0"/>
          </a:p>
        </p:txBody>
      </p:sp>
      <p:sp>
        <p:nvSpPr>
          <p:cNvPr id="9" name="Text 1"/>
          <p:cNvSpPr/>
          <p:nvPr>
            <p:ph idx="103" type="body" hasCustomPrompt="1"/>
          </p:nvPr>
        </p:nvSpPr>
        <p:spPr>
          <a:xfrm>
            <a:off x="420624" y="2286000"/>
            <a:ext cx="1874520" cy="1554480"/>
          </a:xfrm>
          <a:prstGeom prst="rect">
            <a:avLst/>
          </a:prstGeom>
          <a:noFill/>
          <a:ln/>
        </p:spPr>
        <p:txBody>
          <a:bodyPr wrap="square" lIns="0" tIns="0" rIns="0" bIns="0" rtlCol="0" anchor="t"/>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Best laps against the class reference, session by session.</a:t>
            </a:r>
            <a:endParaRPr lang="en-US" sz="1000" dirty="0"/>
          </a:p>
        </p:txBody>
      </p:sp>
      <p:sp>
        <p:nvSpPr>
          <p:cNvPr id="10" name="Shape 7"/>
          <p:cNvSpPr/>
          <p:nvPr/>
        </p:nvSpPr>
        <p:spPr>
          <a:xfrm>
            <a:off x="2542032" y="1024128"/>
            <a:ext cx="1874520" cy="676656"/>
          </a:xfrm>
          <a:prstGeom prst="roundRect">
            <a:avLst>
              <a:gd name="adj" fmla="val 16216"/>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sp>
        <p:nvSpPr>
          <p:cNvPr id="11" name="Shape 8"/>
          <p:cNvSpPr/>
          <p:nvPr/>
        </p:nvSpPr>
        <p:spPr>
          <a:xfrm>
            <a:off x="2660904" y="1129284"/>
            <a:ext cx="448056" cy="466344"/>
          </a:xfrm>
          <a:prstGeom prst="roundRect">
            <a:avLst>
              <a:gd name="adj" fmla="val 20408"/>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pic>
        <p:nvPicPr>
          <p:cNvPr id="12" name="Image 1" descr="chart-line">    </p:cNvPr>
          <p:cNvPicPr>
            <a:picLocks noChangeAspect="1"/>
          </p:cNvPicPr>
          <p:nvPr/>
        </p:nvPicPr>
        <p:blipFill>
          <a:blip r:embed="rId2"/>
          <a:stretch>
            <a:fillRect/>
          </a:stretch>
        </p:blipFill>
        <p:spPr>
          <a:xfrm>
            <a:off x="2743200" y="1220724"/>
            <a:ext cx="283464" cy="283464"/>
          </a:xfrm>
          <a:prstGeom prst="rect">
            <a:avLst/>
          </a:prstGeom>
        </p:spPr>
      </p:pic>
      <p:sp>
        <p:nvSpPr>
          <p:cNvPr id="13" name="Text 9"/>
          <p:cNvSpPr txBox="1"/>
          <p:nvPr/>
        </p:nvSpPr>
        <p:spPr>
          <a:xfrm>
            <a:off x="3218688" y="1179576"/>
            <a:ext cx="1106424" cy="182880"/>
          </a:xfrm>
          <a:prstGeom prst="rect">
            <a:avLst/>
          </a:prstGeom>
          <a:noFill/>
          <a:ln/>
        </p:spPr>
        <p:txBody>
          <a:bodyPr wrap="square" lIns="0" tIns="0" rIns="0" bIns="0" rtlCol="0" anchor="t"/>
          <a:lstStyle/>
          <a:p>
            <a:pPr indent="0" marL="0">
              <a:buNone/>
            </a:pPr>
            <a:r>
              <a:rPr lang="en-US" sz="900" spc="20" kern="0" dirty="0">
                <a:solidFill>
                  <a:srgbClr val="FFFFFF"/>
                </a:solidFill>
                <a:latin typeface="Sora SemiBold" pitchFamily="34" charset="0"/>
                <a:ea typeface="Sora SemiBold" pitchFamily="34" charset="-122"/>
                <a:cs typeface="Sora SemiBold" pitchFamily="34" charset="-120"/>
              </a:rPr>
              <a:t>CONSISTENCY</a:t>
            </a:r>
            <a:endParaRPr lang="en-US" sz="900" dirty="0"/>
          </a:p>
        </p:txBody>
      </p:sp>
      <p:sp>
        <p:nvSpPr>
          <p:cNvPr id="14" name="Text 10"/>
          <p:cNvSpPr txBox="1"/>
          <p:nvPr/>
        </p:nvSpPr>
        <p:spPr>
          <a:xfrm>
            <a:off x="3218688" y="1371600"/>
            <a:ext cx="1106424" cy="274320"/>
          </a:xfrm>
          <a:prstGeom prst="rect">
            <a:avLst/>
          </a:prstGeom>
          <a:noFill/>
          <a:ln/>
        </p:spPr>
        <p:txBody>
          <a:bodyPr wrap="square" lIns="0" tIns="0" rIns="0" bIns="0" rtlCol="0" anchor="t"/>
          <a:lstStyle/>
          <a:p>
            <a:pPr indent="0" marL="0">
              <a:lnSpc>
                <a:spcPct val="130000"/>
              </a:lnSpc>
              <a:buNone/>
            </a:pPr>
            <a:r>
              <a:rPr lang="en-US" sz="700" dirty="0">
                <a:solidFill>
                  <a:srgbClr val="D6DCE5"/>
                </a:solidFill>
                <a:latin typeface="Sora Light" pitchFamily="34" charset="0"/>
                <a:ea typeface="Sora Light" pitchFamily="34" charset="-122"/>
                <a:cs typeface="Sora Light" pitchFamily="34" charset="-120"/>
              </a:rPr>
              <a:t>Spread over a stint</a:t>
            </a:r>
            <a:endParaRPr lang="en-US" sz="700" dirty="0"/>
          </a:p>
        </p:txBody>
      </p:sp>
      <p:sp>
        <p:nvSpPr>
          <p:cNvPr id="15" name="Text 1"/>
          <p:cNvSpPr/>
          <p:nvPr>
            <p:ph idx="104" type="body" hasCustomPrompt="1"/>
          </p:nvPr>
        </p:nvSpPr>
        <p:spPr>
          <a:xfrm>
            <a:off x="2542032" y="1874520"/>
            <a:ext cx="1874520" cy="274320"/>
          </a:xfrm>
          <a:prstGeom prst="rect">
            <a:avLst/>
          </a:prstGeom>
          <a:noFill/>
          <a:ln/>
        </p:spPr>
        <p:txBody>
          <a:bodyPr wrap="square" lIns="0" tIns="0" rIns="0" bIns="0" rtlCol="0" anchor="t"/>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Repeatable</a:t>
            </a:r>
            <a:endParaRPr lang="en-US" sz="1100" dirty="0"/>
          </a:p>
        </p:txBody>
      </p:sp>
      <p:sp>
        <p:nvSpPr>
          <p:cNvPr id="16" name="Text 2"/>
          <p:cNvSpPr/>
          <p:nvPr>
            <p:ph idx="106" type="body" hasCustomPrompt="1"/>
          </p:nvPr>
        </p:nvSpPr>
        <p:spPr>
          <a:xfrm>
            <a:off x="2542032" y="2286000"/>
            <a:ext cx="1874520" cy="1554480"/>
          </a:xfrm>
          <a:prstGeom prst="rect">
            <a:avLst/>
          </a:prstGeom>
          <a:noFill/>
          <a:ln/>
        </p:spPr>
        <p:txBody>
          <a:bodyPr wrap="square" lIns="0" tIns="0" rIns="0" bIns="0" rtlCol="0" anchor="t"/>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How tightly the laps cluster once the tyres are in.</a:t>
            </a:r>
            <a:endParaRPr lang="en-US" sz="1000" dirty="0"/>
          </a:p>
        </p:txBody>
      </p:sp>
      <p:sp>
        <p:nvSpPr>
          <p:cNvPr id="17" name="Shape 13"/>
          <p:cNvSpPr/>
          <p:nvPr/>
        </p:nvSpPr>
        <p:spPr>
          <a:xfrm>
            <a:off x="4663440" y="1024128"/>
            <a:ext cx="1874520" cy="676656"/>
          </a:xfrm>
          <a:prstGeom prst="roundRect">
            <a:avLst>
              <a:gd name="adj" fmla="val 16216"/>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sp>
        <p:nvSpPr>
          <p:cNvPr id="18" name="Shape 14"/>
          <p:cNvSpPr/>
          <p:nvPr/>
        </p:nvSpPr>
        <p:spPr>
          <a:xfrm>
            <a:off x="4782312" y="1129284"/>
            <a:ext cx="448056" cy="466344"/>
          </a:xfrm>
          <a:prstGeom prst="roundRect">
            <a:avLst>
              <a:gd name="adj" fmla="val 20408"/>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pic>
        <p:nvPicPr>
          <p:cNvPr id="19" name="Image 2" descr="position">    </p:cNvPr>
          <p:cNvPicPr>
            <a:picLocks noChangeAspect="1"/>
          </p:cNvPicPr>
          <p:nvPr/>
        </p:nvPicPr>
        <p:blipFill>
          <a:blip r:embed="rId3"/>
          <a:stretch>
            <a:fillRect/>
          </a:stretch>
        </p:blipFill>
        <p:spPr>
          <a:xfrm>
            <a:off x="4864608" y="1220724"/>
            <a:ext cx="283464" cy="283464"/>
          </a:xfrm>
          <a:prstGeom prst="rect">
            <a:avLst/>
          </a:prstGeom>
        </p:spPr>
      </p:pic>
      <p:sp>
        <p:nvSpPr>
          <p:cNvPr id="20" name="Text 15"/>
          <p:cNvSpPr txBox="1"/>
          <p:nvPr/>
        </p:nvSpPr>
        <p:spPr>
          <a:xfrm>
            <a:off x="5340096" y="1179576"/>
            <a:ext cx="1106424" cy="182880"/>
          </a:xfrm>
          <a:prstGeom prst="rect">
            <a:avLst/>
          </a:prstGeom>
          <a:noFill/>
          <a:ln/>
        </p:spPr>
        <p:txBody>
          <a:bodyPr wrap="square" lIns="0" tIns="0" rIns="0" bIns="0" rtlCol="0" anchor="t"/>
          <a:lstStyle/>
          <a:p>
            <a:pPr indent="0" marL="0">
              <a:buNone/>
            </a:pPr>
            <a:r>
              <a:rPr lang="en-US" sz="900" spc="20" kern="0" dirty="0">
                <a:solidFill>
                  <a:srgbClr val="FFFFFF"/>
                </a:solidFill>
                <a:latin typeface="Sora SemiBold" pitchFamily="34" charset="0"/>
                <a:ea typeface="Sora SemiBold" pitchFamily="34" charset="-122"/>
                <a:cs typeface="Sora SemiBold" pitchFamily="34" charset="-120"/>
              </a:rPr>
              <a:t>RACECRAFT</a:t>
            </a:r>
            <a:endParaRPr lang="en-US" sz="900" dirty="0"/>
          </a:p>
        </p:txBody>
      </p:sp>
      <p:sp>
        <p:nvSpPr>
          <p:cNvPr id="21" name="Text 16"/>
          <p:cNvSpPr txBox="1"/>
          <p:nvPr/>
        </p:nvSpPr>
        <p:spPr>
          <a:xfrm>
            <a:off x="5340096" y="1371600"/>
            <a:ext cx="1106424" cy="274320"/>
          </a:xfrm>
          <a:prstGeom prst="rect">
            <a:avLst/>
          </a:prstGeom>
          <a:noFill/>
          <a:ln/>
        </p:spPr>
        <p:txBody>
          <a:bodyPr wrap="square" lIns="0" tIns="0" rIns="0" bIns="0" rtlCol="0" anchor="t"/>
          <a:lstStyle/>
          <a:p>
            <a:pPr indent="0" marL="0">
              <a:lnSpc>
                <a:spcPct val="130000"/>
              </a:lnSpc>
              <a:buNone/>
            </a:pPr>
            <a:r>
              <a:rPr lang="en-US" sz="700" dirty="0">
                <a:solidFill>
                  <a:srgbClr val="D6DCE5"/>
                </a:solidFill>
                <a:latin typeface="Sora Light" pitchFamily="34" charset="0"/>
                <a:ea typeface="Sora Light" pitchFamily="34" charset="-122"/>
                <a:cs typeface="Sora Light" pitchFamily="34" charset="-120"/>
              </a:rPr>
              <a:t>Places won and held</a:t>
            </a:r>
            <a:endParaRPr lang="en-US" sz="700" dirty="0"/>
          </a:p>
        </p:txBody>
      </p:sp>
      <p:sp>
        <p:nvSpPr>
          <p:cNvPr id="22" name="Text 2"/>
          <p:cNvSpPr/>
          <p:nvPr>
            <p:ph idx="107" type="body" hasCustomPrompt="1"/>
          </p:nvPr>
        </p:nvSpPr>
        <p:spPr>
          <a:xfrm>
            <a:off x="4663440" y="1874520"/>
            <a:ext cx="1874520" cy="274320"/>
          </a:xfrm>
          <a:prstGeom prst="rect">
            <a:avLst/>
          </a:prstGeom>
          <a:noFill/>
          <a:ln/>
        </p:spPr>
        <p:txBody>
          <a:bodyPr wrap="square" lIns="0" tIns="0" rIns="0" bIns="0" rtlCol="0" anchor="t"/>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In traffic</a:t>
            </a:r>
            <a:endParaRPr lang="en-US" sz="1100" dirty="0"/>
          </a:p>
        </p:txBody>
      </p:sp>
      <p:sp>
        <p:nvSpPr>
          <p:cNvPr id="23" name="Text 3"/>
          <p:cNvSpPr/>
          <p:nvPr>
            <p:ph idx="109" type="body" hasCustomPrompt="1"/>
          </p:nvPr>
        </p:nvSpPr>
        <p:spPr>
          <a:xfrm>
            <a:off x="4663440" y="2286000"/>
            <a:ext cx="1874520" cy="1554480"/>
          </a:xfrm>
          <a:prstGeom prst="rect">
            <a:avLst/>
          </a:prstGeom>
          <a:noFill/>
          <a:ln/>
        </p:spPr>
        <p:txBody>
          <a:bodyPr wrap="square" lIns="0" tIns="0" rIns="0" bIns="0" rtlCol="0" anchor="t"/>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Overtakes made, positions defended, incidents avoided.</a:t>
            </a:r>
            <a:endParaRPr lang="en-US" sz="1000" dirty="0"/>
          </a:p>
        </p:txBody>
      </p:sp>
      <p:sp>
        <p:nvSpPr>
          <p:cNvPr id="24" name="Shape 19"/>
          <p:cNvSpPr/>
          <p:nvPr/>
        </p:nvSpPr>
        <p:spPr>
          <a:xfrm>
            <a:off x="6784848" y="1024128"/>
            <a:ext cx="1874520" cy="676656"/>
          </a:xfrm>
          <a:prstGeom prst="roundRect">
            <a:avLst>
              <a:gd name="adj" fmla="val 16216"/>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sp>
        <p:nvSpPr>
          <p:cNvPr id="25" name="Shape 20"/>
          <p:cNvSpPr/>
          <p:nvPr/>
        </p:nvSpPr>
        <p:spPr>
          <a:xfrm>
            <a:off x="6903720" y="1129284"/>
            <a:ext cx="448056" cy="466344"/>
          </a:xfrm>
          <a:prstGeom prst="roundRect">
            <a:avLst>
              <a:gd name="adj" fmla="val 20408"/>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pic>
        <p:nvPicPr>
          <p:cNvPr id="26" name="Image 3" descr="rain">    </p:cNvPr>
          <p:cNvPicPr>
            <a:picLocks noChangeAspect="1"/>
          </p:cNvPicPr>
          <p:nvPr/>
        </p:nvPicPr>
        <p:blipFill>
          <a:blip r:embed="rId4"/>
          <a:stretch>
            <a:fillRect/>
          </a:stretch>
        </p:blipFill>
        <p:spPr>
          <a:xfrm>
            <a:off x="6986016" y="1220724"/>
            <a:ext cx="283464" cy="283464"/>
          </a:xfrm>
          <a:prstGeom prst="rect">
            <a:avLst/>
          </a:prstGeom>
        </p:spPr>
      </p:pic>
      <p:sp>
        <p:nvSpPr>
          <p:cNvPr id="27" name="Text 21"/>
          <p:cNvSpPr txBox="1"/>
          <p:nvPr/>
        </p:nvSpPr>
        <p:spPr>
          <a:xfrm>
            <a:off x="7461504" y="1179576"/>
            <a:ext cx="1106424" cy="182880"/>
          </a:xfrm>
          <a:prstGeom prst="rect">
            <a:avLst/>
          </a:prstGeom>
          <a:noFill/>
          <a:ln/>
        </p:spPr>
        <p:txBody>
          <a:bodyPr wrap="square" lIns="0" tIns="0" rIns="0" bIns="0" rtlCol="0" anchor="t"/>
          <a:lstStyle/>
          <a:p>
            <a:pPr indent="0" marL="0">
              <a:buNone/>
            </a:pPr>
            <a:r>
              <a:rPr lang="en-US" sz="900" spc="20" kern="0" dirty="0">
                <a:solidFill>
                  <a:srgbClr val="FFFFFF"/>
                </a:solidFill>
                <a:latin typeface="Sora SemiBold" pitchFamily="34" charset="0"/>
                <a:ea typeface="Sora SemiBold" pitchFamily="34" charset="-122"/>
                <a:cs typeface="Sora SemiBold" pitchFamily="34" charset="-120"/>
              </a:rPr>
              <a:t>ADAPTABILITY</a:t>
            </a:r>
            <a:endParaRPr lang="en-US" sz="900" dirty="0"/>
          </a:p>
        </p:txBody>
      </p:sp>
      <p:sp>
        <p:nvSpPr>
          <p:cNvPr id="28" name="Text 22"/>
          <p:cNvSpPr txBox="1"/>
          <p:nvPr/>
        </p:nvSpPr>
        <p:spPr>
          <a:xfrm>
            <a:off x="7461504" y="1371600"/>
            <a:ext cx="1106424" cy="274320"/>
          </a:xfrm>
          <a:prstGeom prst="rect">
            <a:avLst/>
          </a:prstGeom>
          <a:noFill/>
          <a:ln/>
        </p:spPr>
        <p:txBody>
          <a:bodyPr wrap="square" lIns="0" tIns="0" rIns="0" bIns="0" rtlCol="0" anchor="t"/>
          <a:lstStyle/>
          <a:p>
            <a:pPr indent="0" marL="0">
              <a:lnSpc>
                <a:spcPct val="130000"/>
              </a:lnSpc>
              <a:buNone/>
            </a:pPr>
            <a:r>
              <a:rPr lang="en-US" sz="700" dirty="0">
                <a:solidFill>
                  <a:srgbClr val="D6DCE5"/>
                </a:solidFill>
                <a:latin typeface="Sora Light" pitchFamily="34" charset="0"/>
                <a:ea typeface="Sora Light" pitchFamily="34" charset="-122"/>
                <a:cs typeface="Sora Light" pitchFamily="34" charset="-120"/>
              </a:rPr>
              <a:t>New track, new weather</a:t>
            </a:r>
            <a:endParaRPr lang="en-US" sz="700" dirty="0"/>
          </a:p>
        </p:txBody>
      </p:sp>
      <p:sp>
        <p:nvSpPr>
          <p:cNvPr id="29" name="Text 3"/>
          <p:cNvSpPr/>
          <p:nvPr>
            <p:ph idx="110" type="body" hasCustomPrompt="1"/>
          </p:nvPr>
        </p:nvSpPr>
        <p:spPr>
          <a:xfrm>
            <a:off x="6784848" y="1874520"/>
            <a:ext cx="1874520" cy="274320"/>
          </a:xfrm>
          <a:prstGeom prst="rect">
            <a:avLst/>
          </a:prstGeom>
          <a:noFill/>
          <a:ln/>
        </p:spPr>
        <p:txBody>
          <a:bodyPr wrap="square" lIns="0" tIns="0" rIns="0" bIns="0" rtlCol="0" anchor="t"/>
          <a:lstStyle/>
          <a:p>
            <a:pPr algn="l" indent="0" marL="0">
              <a:buNone/>
            </a:pPr>
            <a:r>
              <a:rPr lang="en-US" sz="1100" dirty="0">
                <a:solidFill>
                  <a:srgbClr val="000000"/>
                </a:solidFill>
                <a:latin typeface="Sora SemiBold" pitchFamily="34" charset="0"/>
                <a:ea typeface="Sora SemiBold" pitchFamily="34" charset="-122"/>
                <a:cs typeface="Sora SemiBold" pitchFamily="34" charset="-120"/>
              </a:rPr>
              <a:t>Learning rate</a:t>
            </a:r>
            <a:endParaRPr lang="en-US" sz="1100" dirty="0"/>
          </a:p>
        </p:txBody>
      </p:sp>
      <p:sp>
        <p:nvSpPr>
          <p:cNvPr id="30" name="Text 4"/>
          <p:cNvSpPr/>
          <p:nvPr>
            <p:ph idx="112" type="body" hasCustomPrompt="1"/>
          </p:nvPr>
        </p:nvSpPr>
        <p:spPr>
          <a:xfrm>
            <a:off x="6784848" y="2286000"/>
            <a:ext cx="1874520" cy="1554480"/>
          </a:xfrm>
          <a:prstGeom prst="rect">
            <a:avLst/>
          </a:prstGeom>
          <a:noFill/>
          <a:ln/>
        </p:spPr>
        <p:txBody>
          <a:bodyPr wrap="square" lIns="0" tIns="0" rIns="0" bIns="0" rtlCol="0" anchor="t"/>
          <a:lstStyle/>
          <a:p>
            <a:pPr algn="l" indent="0" marL="0">
              <a:lnSpc>
                <a:spcPct val="120000"/>
              </a:lnSpc>
              <a:buNone/>
            </a:pPr>
            <a:r>
              <a:rPr lang="en-US" sz="1000" dirty="0">
                <a:solidFill>
                  <a:srgbClr val="333F50"/>
                </a:solidFill>
                <a:latin typeface="Sora" pitchFamily="34" charset="0"/>
                <a:ea typeface="Sora" pitchFamily="34" charset="-122"/>
                <a:cs typeface="Sora" pitchFamily="34" charset="-120"/>
              </a:rPr>
              <a:t>Laps needed to reach pace on a new circuit or in the wet.</a:t>
            </a:r>
            <a:endParaRPr lang="en-US" sz="1000" dirty="0"/>
          </a:p>
        </p:txBody>
      </p:sp>
      <p:sp>
        <p:nvSpPr>
          <p:cNvPr id="31" name="Text 5"/>
          <p:cNvSpPr/>
          <p:nvPr>
            <p:ph idx="114" type="body" hasCustomPrompt="1"/>
          </p:nvPr>
        </p:nvSpPr>
        <p:spPr>
          <a:xfrm>
            <a:off x="420624" y="3995928"/>
            <a:ext cx="8302752" cy="411480"/>
          </a:xfrm>
          <a:prstGeom prst="rect">
            <a:avLst/>
          </a:prstGeom>
          <a:noFill/>
          <a:ln/>
        </p:spPr>
        <p:txBody>
          <a:bodyPr wrap="square" lIns="0" tIns="0" rIns="0" bIns="0" rtlCol="0" anchor="ctr"/>
          <a:lstStyle/>
          <a:p>
            <a:pPr algn="ctr" indent="0" marL="0">
              <a:buNone/>
            </a:pPr>
            <a:r>
              <a:rPr lang="en-US" sz="1600" dirty="0">
                <a:solidFill>
                  <a:srgbClr val="FFFFFF"/>
                </a:solidFill>
                <a:latin typeface="Sora SemiBold" pitchFamily="34" charset="0"/>
                <a:ea typeface="Sora SemiBold" pitchFamily="34" charset="-122"/>
                <a:cs typeface="Sora SemiBold" pitchFamily="34" charset="-120"/>
              </a:rPr>
              <a:t>One index compares drivers from Lagos to Łódź</a:t>
            </a:r>
            <a:endParaRPr lang="en-US" sz="16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One slide, one point: say it in the title</a:t>
            </a:r>
            <a:endParaRPr lang="en-US" sz="2800" dirty="0"/>
          </a:p>
        </p:txBody>
      </p:sp>
      <p:sp>
        <p:nvSpPr>
          <p:cNvPr id="3" name="Text 0"/>
          <p:cNvSpPr/>
          <p:nvPr>
            <p:ph idx="101" type="body" hasCustomPrompt="1"/>
          </p:nvPr>
        </p:nvSpPr>
        <p:spPr>
          <a:xfrm>
            <a:off x="420624" y="1024128"/>
            <a:ext cx="4023360" cy="2834640"/>
          </a:xfrm>
          <a:prstGeom prst="rect">
            <a:avLst/>
          </a:prstGeom>
          <a:noFill/>
          <a:ln/>
        </p:spPr>
        <p:txBody>
          <a:bodyPr wrap="square" lIns="0" tIns="0" rIns="0" bIns="0" rtlCol="0" anchor="t"/>
          <a:lstStyle/>
          <a:p>
            <a:pPr algn="l" indent="0" marL="0">
              <a:spcAft>
                <a:spcPts val="1200"/>
              </a:spcAft>
              <a:buNone/>
            </a:pPr>
            <a:r>
              <a:rPr lang="en-US" sz="1400" dirty="0">
                <a:solidFill>
                  <a:srgbClr val="000000"/>
                </a:solidFill>
                <a:latin typeface="Sora" pitchFamily="34" charset="0"/>
                <a:ea typeface="Sora" pitchFamily="34" charset="-122"/>
                <a:cs typeface="Sora" pitchFamily="34" charset="-120"/>
              </a:rPr>
              <a:t>Lead with the conclusion. The reader should be able to stop after the title and still act.</a:t>
            </a:r>
            <a:endParaRPr lang="en-US" sz="1400" dirty="0"/>
          </a:p>
          <a:p>
            <a:pPr algn="l" marL="177800" indent="-177800">
              <a:buSzPct val="100000"/>
              <a:buChar char="•"/>
            </a:pPr>
            <a:r>
              <a:rPr lang="en-US" sz="1100" dirty="0">
                <a:solidFill>
                  <a:srgbClr val="333F50"/>
                </a:solidFill>
                <a:latin typeface="Sora" pitchFamily="34" charset="0"/>
                <a:ea typeface="Sora" pitchFamily="34" charset="-122"/>
                <a:cs typeface="Sora" pitchFamily="34" charset="-120"/>
              </a:rPr>
              <a:t>Supporting points in plain sentences</a:t>
            </a:r>
            <a:endParaRPr lang="en-US" sz="1400" dirty="0"/>
          </a:p>
          <a:p>
            <a:pPr algn="l" marL="177800" indent="-177800">
              <a:buSzPct val="100000"/>
              <a:buChar char="•"/>
            </a:pPr>
            <a:r>
              <a:rPr lang="en-US" sz="1100" dirty="0">
                <a:solidFill>
                  <a:srgbClr val="333F50"/>
                </a:solidFill>
                <a:latin typeface="Sora" pitchFamily="34" charset="0"/>
                <a:ea typeface="Sora" pitchFamily="34" charset="-122"/>
                <a:cs typeface="Sora" pitchFamily="34" charset="-120"/>
              </a:rPr>
              <a:t>Numbers with units: 0.18 s, 57 %, 1,406 sessions</a:t>
            </a:r>
            <a:endParaRPr lang="en-US" sz="1400" dirty="0"/>
          </a:p>
          <a:p>
            <a:pPr algn="l" marL="177800" indent="-177800">
              <a:buSzPct val="100000"/>
              <a:buChar char="•"/>
            </a:pPr>
            <a:r>
              <a:rPr lang="en-US" sz="1100" dirty="0">
                <a:solidFill>
                  <a:srgbClr val="333F50"/>
                </a:solidFill>
                <a:latin typeface="Sora" pitchFamily="34" charset="0"/>
                <a:ea typeface="Sora" pitchFamily="34" charset="-122"/>
                <a:cs typeface="Sora" pitchFamily="34" charset="-120"/>
              </a:rPr>
              <a:t>Sentence case everywhere</a:t>
            </a:r>
            <a:endParaRPr lang="en-US" sz="1400" dirty="0"/>
          </a:p>
        </p:txBody>
      </p:sp>
      <p:sp>
        <p:nvSpPr>
          <p:cNvPr id="4" name="Text 0"/>
          <p:cNvSpPr/>
          <p:nvPr>
            <p:ph idx="102" type="body" hasCustomPrompt="1"/>
          </p:nvPr>
        </p:nvSpPr>
        <p:spPr>
          <a:xfrm>
            <a:off x="4663440" y="914400"/>
            <a:ext cx="4059936" cy="1371600"/>
          </a:xfrm>
          <a:prstGeom prst="rect">
            <a:avLst/>
          </a:prstGeom>
          <a:noFill/>
          <a:ln/>
        </p:spPr>
        <p:txBody>
          <a:bodyPr wrap="square" lIns="0" tIns="0" rIns="0" bIns="0" rtlCol="0" anchor="b"/>
          <a:lstStyle/>
          <a:p>
            <a:pPr algn="l" indent="0" marL="0">
              <a:buNone/>
            </a:pPr>
            <a:r>
              <a:rPr lang="en-US" sz="9600" spc="-300" kern="0" dirty="0">
                <a:solidFill>
                  <a:srgbClr val="000000"/>
                </a:solidFill>
                <a:latin typeface="Sora SemiBold" pitchFamily="34" charset="0"/>
                <a:ea typeface="Sora SemiBold" pitchFamily="34" charset="-122"/>
                <a:cs typeface="Sora SemiBold" pitchFamily="34" charset="-120"/>
              </a:rPr>
              <a:t>57</a:t>
            </a:r>
            <a:pPr algn="l" indent="0" marL="0">
              <a:buNone/>
            </a:pPr>
            <a:r>
              <a:rPr lang="en-US" sz="3200" spc="-300" kern="0" dirty="0">
                <a:solidFill>
                  <a:srgbClr val="44546A"/>
                </a:solidFill>
                <a:latin typeface="Sora SemiBold" pitchFamily="34" charset="0"/>
                <a:ea typeface="Sora SemiBold" pitchFamily="34" charset="-122"/>
                <a:cs typeface="Sora SemiBold" pitchFamily="34" charset="-120"/>
              </a:rPr>
              <a:t> %</a:t>
            </a:r>
            <a:endParaRPr lang="en-US" sz="9600" dirty="0"/>
          </a:p>
        </p:txBody>
      </p:sp>
      <p:sp>
        <p:nvSpPr>
          <p:cNvPr id="5" name="Text 0"/>
          <p:cNvSpPr/>
          <p:nvPr>
            <p:ph idx="103" type="body" hasCustomPrompt="1"/>
          </p:nvPr>
        </p:nvSpPr>
        <p:spPr>
          <a:xfrm>
            <a:off x="4663440" y="2423160"/>
            <a:ext cx="4059936" cy="548640"/>
          </a:xfrm>
          <a:prstGeom prst="rect">
            <a:avLst/>
          </a:prstGeom>
          <a:noFill/>
          <a:ln/>
        </p:spPr>
        <p:txBody>
          <a:bodyPr wrap="square" lIns="0" tIns="0" rIns="0" bIns="0" rtlCol="0" anchor="t"/>
          <a:lstStyle/>
          <a:p>
            <a:pPr algn="l" indent="0" marL="0">
              <a:buNone/>
            </a:pPr>
            <a:r>
              <a:rPr lang="en-US" sz="1100" dirty="0">
                <a:solidFill>
                  <a:srgbClr val="333F50"/>
                </a:solidFill>
                <a:latin typeface="Sora" pitchFamily="34" charset="0"/>
                <a:ea typeface="Sora" pitchFamily="34" charset="-122"/>
                <a:cs typeface="Sora" pitchFamily="34" charset="-120"/>
              </a:rPr>
              <a:t>of the way to F1: the one figure this slide is about</a:t>
            </a:r>
            <a:endParaRPr lang="en-US" sz="1100" dirty="0"/>
          </a:p>
        </p:txBody>
      </p:sp>
      <p:sp>
        <p:nvSpPr>
          <p:cNvPr id="6" name="Text 1"/>
          <p:cNvSpPr/>
          <p:nvPr>
            <p:ph idx="105" type="body" hasCustomPrompt="1"/>
          </p:nvPr>
        </p:nvSpPr>
        <p:spPr>
          <a:xfrm>
            <a:off x="4663440" y="3200400"/>
            <a:ext cx="4059936" cy="274320"/>
          </a:xfrm>
          <a:prstGeom prst="rect">
            <a:avLst/>
          </a:prstGeom>
          <a:noFill/>
          <a:ln/>
        </p:spPr>
        <p:txBody>
          <a:bodyPr wrap="square" lIns="0" tIns="0" rIns="0" bIns="0" rtlCol="0" anchor="t"/>
          <a:lstStyle/>
          <a:p>
            <a:pPr algn="l" indent="0" marL="0">
              <a:buNone/>
            </a:pPr>
            <a:r>
              <a:rPr lang="en-US" sz="800" dirty="0">
                <a:solidFill>
                  <a:srgbClr val="44546A"/>
                </a:solidFill>
                <a:latin typeface="Sora" pitchFamily="34" charset="0"/>
                <a:ea typeface="Sora" pitchFamily="34" charset="-122"/>
                <a:cs typeface="Sora" pitchFamily="34" charset="-120"/>
              </a:rPr>
              <a:t>Source: TalentID, season 2026</a:t>
            </a:r>
            <a:endParaRPr lang="en-US" sz="8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TalentID replaces guesswork with laps</a:t>
            </a:r>
            <a:endParaRPr lang="en-US" sz="2800" dirty="0"/>
          </a:p>
        </p:txBody>
      </p:sp>
      <p:sp>
        <p:nvSpPr>
          <p:cNvPr id="3" name="Text 0"/>
          <p:cNvSpPr/>
          <p:nvPr>
            <p:ph idx="101" type="body" hasCustomPrompt="1"/>
          </p:nvPr>
        </p:nvSpPr>
        <p:spPr>
          <a:xfrm>
            <a:off x="420624" y="1024128"/>
            <a:ext cx="4023360" cy="274320"/>
          </a:xfrm>
          <a:prstGeom prst="rect">
            <a:avLst/>
          </a:prstGeom>
          <a:noFill/>
          <a:ln/>
        </p:spPr>
        <p:txBody>
          <a:bodyPr wrap="square" lIns="0" tIns="0" rIns="0" bIns="0" rtlCol="0" anchor="t"/>
          <a:lstStyle/>
          <a:p>
            <a:pPr algn="l" indent="0" marL="0">
              <a:buNone/>
            </a:pPr>
            <a:r>
              <a:rPr lang="en-US" sz="1200" dirty="0">
                <a:solidFill>
                  <a:srgbClr val="000000"/>
                </a:solidFill>
                <a:latin typeface="Sora SemiBold" pitchFamily="34" charset="0"/>
                <a:ea typeface="Sora SemiBold" pitchFamily="34" charset="-122"/>
                <a:cs typeface="Sora SemiBold" pitchFamily="34" charset="-120"/>
              </a:rPr>
              <a:t>Scouting on a race weekend</a:t>
            </a:r>
            <a:endParaRPr lang="en-US" sz="1200" dirty="0"/>
          </a:p>
        </p:txBody>
      </p:sp>
      <p:sp>
        <p:nvSpPr>
          <p:cNvPr id="4" name="Text 1"/>
          <p:cNvSpPr/>
          <p:nvPr>
            <p:ph idx="103" type="body" hasCustomPrompt="1"/>
          </p:nvPr>
        </p:nvSpPr>
        <p:spPr>
          <a:xfrm>
            <a:off x="420624" y="1463040"/>
            <a:ext cx="4023360" cy="2377440"/>
          </a:xfrm>
          <a:prstGeom prst="rect">
            <a:avLst/>
          </a:prstGeom>
          <a:noFill/>
          <a:ln/>
        </p:spPr>
        <p:txBody>
          <a:bodyPr wrap="square" lIns="0" tIns="0" rIns="0" bIns="0" rtlCol="0" anchor="t"/>
          <a:lstStyle/>
          <a:p>
            <a:pPr algn="l" indent="0" marL="0">
              <a:buNone/>
            </a:pPr>
            <a:r>
              <a:rPr lang="en-US" sz="1100" dirty="0">
                <a:solidFill>
                  <a:srgbClr val="333F50"/>
                </a:solidFill>
                <a:latin typeface="Sora" pitchFamily="34" charset="0"/>
                <a:ea typeface="Sora" pitchFamily="34" charset="-122"/>
                <a:cs typeface="Sora" pitchFamily="34" charset="-120"/>
              </a:rPr>
              <a:t>Drivers picked on a single weekend, from notes in the paddock, with no common measure across hubs.</a:t>
            </a:r>
            <a:endParaRPr lang="en-US" sz="1100" dirty="0"/>
          </a:p>
        </p:txBody>
      </p:sp>
      <p:sp>
        <p:nvSpPr>
          <p:cNvPr id="5" name="Text 1"/>
          <p:cNvSpPr/>
          <p:nvPr>
            <p:ph idx="104" type="body" hasCustomPrompt="1"/>
          </p:nvPr>
        </p:nvSpPr>
        <p:spPr>
          <a:xfrm>
            <a:off x="4663440" y="1024128"/>
            <a:ext cx="4059936" cy="274320"/>
          </a:xfrm>
          <a:prstGeom prst="rect">
            <a:avLst/>
          </a:prstGeom>
          <a:noFill/>
          <a:ln/>
        </p:spPr>
        <p:txBody>
          <a:bodyPr wrap="square" lIns="0" tIns="0" rIns="0" bIns="0" rtlCol="0" anchor="t"/>
          <a:lstStyle/>
          <a:p>
            <a:pPr algn="l" indent="0" marL="0">
              <a:buNone/>
            </a:pPr>
            <a:r>
              <a:rPr lang="en-US" sz="1200" dirty="0">
                <a:solidFill>
                  <a:srgbClr val="000000"/>
                </a:solidFill>
                <a:latin typeface="Sora SemiBold" pitchFamily="34" charset="0"/>
                <a:ea typeface="Sora SemiBold" pitchFamily="34" charset="-122"/>
                <a:cs typeface="Sora SemiBold" pitchFamily="34" charset="-120"/>
              </a:rPr>
              <a:t>The TalentID index</a:t>
            </a:r>
            <a:endParaRPr lang="en-US" sz="1200" dirty="0"/>
          </a:p>
        </p:txBody>
      </p:sp>
      <p:sp>
        <p:nvSpPr>
          <p:cNvPr id="6" name="Text 2"/>
          <p:cNvSpPr/>
          <p:nvPr>
            <p:ph idx="106" type="body" hasCustomPrompt="1"/>
          </p:nvPr>
        </p:nvSpPr>
        <p:spPr>
          <a:xfrm>
            <a:off x="4663440" y="1463040"/>
            <a:ext cx="4059936" cy="2377440"/>
          </a:xfrm>
          <a:prstGeom prst="rect">
            <a:avLst/>
          </a:prstGeom>
          <a:noFill/>
          <a:ln/>
        </p:spPr>
        <p:txBody>
          <a:bodyPr wrap="square" lIns="0" tIns="0" rIns="0" bIns="0" rtlCol="0" anchor="t"/>
          <a:lstStyle/>
          <a:p>
            <a:pPr algn="l" indent="0" marL="0">
              <a:buNone/>
            </a:pPr>
            <a:r>
              <a:rPr lang="en-US" sz="1100" dirty="0">
                <a:solidFill>
                  <a:srgbClr val="333F50"/>
                </a:solidFill>
                <a:latin typeface="Sora" pitchFamily="34" charset="0"/>
                <a:ea typeface="Sora" pitchFamily="34" charset="-122"/>
                <a:cs typeface="Sora" pitchFamily="34" charset="-120"/>
              </a:rPr>
              <a:t>Every lap of every session counts: pace, consistency, racecraft and adaptability, scored against the class.</a:t>
            </a:r>
            <a:endParaRPr lang="en-US" sz="1100" dirty="0"/>
          </a:p>
        </p:txBody>
      </p:sp>
      <p:sp>
        <p:nvSpPr>
          <p:cNvPr id="7" name="Shape 5"/>
          <p:cNvSpPr/>
          <p:nvPr/>
        </p:nvSpPr>
        <p:spPr>
          <a:xfrm>
            <a:off x="420624" y="2331720"/>
            <a:ext cx="1636776" cy="365760"/>
          </a:xfrm>
          <a:prstGeom prst="roundRect">
            <a:avLst>
              <a:gd name="adj" fmla="val 20000"/>
            </a:avLst>
          </a:prstGeom>
          <a:solidFill>
            <a:srgbClr val="FBE5D6"/>
          </a:solidFill>
          <a:ln/>
        </p:spPr>
      </p:sp>
      <p:sp>
        <p:nvSpPr>
          <p:cNvPr id="8" name="Text 6"/>
          <p:cNvSpPr txBox="1"/>
          <p:nvPr/>
        </p:nvSpPr>
        <p:spPr>
          <a:xfrm>
            <a:off x="420624" y="2331720"/>
            <a:ext cx="1636776" cy="365760"/>
          </a:xfrm>
          <a:prstGeom prst="rect">
            <a:avLst/>
          </a:prstGeom>
          <a:noFill/>
          <a:ln/>
        </p:spPr>
        <p:txBody>
          <a:bodyPr wrap="square" lIns="0" tIns="0" rIns="0" bIns="0" rtlCol="0" anchor="ctr"/>
          <a:lstStyle/>
          <a:p>
            <a:pPr algn="ctr" indent="0" marL="0">
              <a:buNone/>
            </a:pPr>
            <a:r>
              <a:rPr lang="en-US" sz="900" dirty="0">
                <a:solidFill>
                  <a:srgbClr val="C00000"/>
                </a:solidFill>
                <a:latin typeface="Sora SemiBold" pitchFamily="34" charset="0"/>
                <a:ea typeface="Sora SemiBold" pitchFamily="34" charset="-122"/>
                <a:cs typeface="Sora SemiBold" pitchFamily="34" charset="-120"/>
              </a:rPr>
              <a:t>Resource heavy</a:t>
            </a:r>
            <a:endParaRPr lang="en-US" sz="900" dirty="0"/>
          </a:p>
        </p:txBody>
      </p:sp>
      <p:sp>
        <p:nvSpPr>
          <p:cNvPr id="9" name="Shape 7"/>
          <p:cNvSpPr/>
          <p:nvPr/>
        </p:nvSpPr>
        <p:spPr>
          <a:xfrm>
            <a:off x="2203704" y="2331720"/>
            <a:ext cx="1636776" cy="365760"/>
          </a:xfrm>
          <a:prstGeom prst="roundRect">
            <a:avLst>
              <a:gd name="adj" fmla="val 20000"/>
            </a:avLst>
          </a:prstGeom>
          <a:solidFill>
            <a:srgbClr val="FBE5D6"/>
          </a:solidFill>
          <a:ln/>
        </p:spPr>
      </p:sp>
      <p:sp>
        <p:nvSpPr>
          <p:cNvPr id="10" name="Text 8"/>
          <p:cNvSpPr txBox="1"/>
          <p:nvPr/>
        </p:nvSpPr>
        <p:spPr>
          <a:xfrm>
            <a:off x="2203704" y="2331720"/>
            <a:ext cx="1636776" cy="365760"/>
          </a:xfrm>
          <a:prstGeom prst="rect">
            <a:avLst/>
          </a:prstGeom>
          <a:noFill/>
          <a:ln/>
        </p:spPr>
        <p:txBody>
          <a:bodyPr wrap="square" lIns="0" tIns="0" rIns="0" bIns="0" rtlCol="0" anchor="ctr"/>
          <a:lstStyle/>
          <a:p>
            <a:pPr algn="ctr" indent="0" marL="0">
              <a:buNone/>
            </a:pPr>
            <a:r>
              <a:rPr lang="en-US" sz="900" dirty="0">
                <a:solidFill>
                  <a:srgbClr val="C00000"/>
                </a:solidFill>
                <a:latin typeface="Sora SemiBold" pitchFamily="34" charset="0"/>
                <a:ea typeface="Sora SemiBold" pitchFamily="34" charset="-122"/>
                <a:cs typeface="Sora SemiBold" pitchFamily="34" charset="-120"/>
              </a:rPr>
              <a:t>Biased</a:t>
            </a:r>
            <a:endParaRPr lang="en-US" sz="900" dirty="0"/>
          </a:p>
        </p:txBody>
      </p:sp>
      <p:sp>
        <p:nvSpPr>
          <p:cNvPr id="11" name="Shape 9"/>
          <p:cNvSpPr/>
          <p:nvPr/>
        </p:nvSpPr>
        <p:spPr>
          <a:xfrm>
            <a:off x="420624" y="2788920"/>
            <a:ext cx="1636776" cy="365760"/>
          </a:xfrm>
          <a:prstGeom prst="roundRect">
            <a:avLst>
              <a:gd name="adj" fmla="val 20000"/>
            </a:avLst>
          </a:prstGeom>
          <a:solidFill>
            <a:srgbClr val="FBE5D6"/>
          </a:solidFill>
          <a:ln/>
        </p:spPr>
      </p:sp>
      <p:sp>
        <p:nvSpPr>
          <p:cNvPr id="12" name="Text 10"/>
          <p:cNvSpPr txBox="1"/>
          <p:nvPr/>
        </p:nvSpPr>
        <p:spPr>
          <a:xfrm>
            <a:off x="420624" y="2788920"/>
            <a:ext cx="1636776" cy="365760"/>
          </a:xfrm>
          <a:prstGeom prst="rect">
            <a:avLst/>
          </a:prstGeom>
          <a:noFill/>
          <a:ln/>
        </p:spPr>
        <p:txBody>
          <a:bodyPr wrap="square" lIns="0" tIns="0" rIns="0" bIns="0" rtlCol="0" anchor="ctr"/>
          <a:lstStyle/>
          <a:p>
            <a:pPr algn="ctr" indent="0" marL="0">
              <a:buNone/>
            </a:pPr>
            <a:r>
              <a:rPr lang="en-US" sz="900" dirty="0">
                <a:solidFill>
                  <a:srgbClr val="C00000"/>
                </a:solidFill>
                <a:latin typeface="Sora SemiBold" pitchFamily="34" charset="0"/>
                <a:ea typeface="Sora SemiBold" pitchFamily="34" charset="-122"/>
                <a:cs typeface="Sora SemiBold" pitchFamily="34" charset="-120"/>
              </a:rPr>
              <a:t>Fragmented</a:t>
            </a:r>
            <a:endParaRPr lang="en-US" sz="900" dirty="0"/>
          </a:p>
        </p:txBody>
      </p:sp>
      <p:sp>
        <p:nvSpPr>
          <p:cNvPr id="13" name="Shape 11"/>
          <p:cNvSpPr/>
          <p:nvPr/>
        </p:nvSpPr>
        <p:spPr>
          <a:xfrm>
            <a:off x="2203704" y="2788920"/>
            <a:ext cx="1636776" cy="365760"/>
          </a:xfrm>
          <a:prstGeom prst="roundRect">
            <a:avLst>
              <a:gd name="adj" fmla="val 20000"/>
            </a:avLst>
          </a:prstGeom>
          <a:solidFill>
            <a:srgbClr val="FBE5D6"/>
          </a:solidFill>
          <a:ln/>
        </p:spPr>
      </p:sp>
      <p:sp>
        <p:nvSpPr>
          <p:cNvPr id="14" name="Text 12"/>
          <p:cNvSpPr txBox="1"/>
          <p:nvPr/>
        </p:nvSpPr>
        <p:spPr>
          <a:xfrm>
            <a:off x="2203704" y="2788920"/>
            <a:ext cx="1636776" cy="365760"/>
          </a:xfrm>
          <a:prstGeom prst="rect">
            <a:avLst/>
          </a:prstGeom>
          <a:noFill/>
          <a:ln/>
        </p:spPr>
        <p:txBody>
          <a:bodyPr wrap="square" lIns="0" tIns="0" rIns="0" bIns="0" rtlCol="0" anchor="ctr"/>
          <a:lstStyle/>
          <a:p>
            <a:pPr algn="ctr" indent="0" marL="0">
              <a:buNone/>
            </a:pPr>
            <a:r>
              <a:rPr lang="en-US" sz="900" dirty="0">
                <a:solidFill>
                  <a:srgbClr val="C00000"/>
                </a:solidFill>
                <a:latin typeface="Sora SemiBold" pitchFamily="34" charset="0"/>
                <a:ea typeface="Sora SemiBold" pitchFamily="34" charset="-122"/>
                <a:cs typeface="Sora SemiBold" pitchFamily="34" charset="-120"/>
              </a:rPr>
              <a:t>Just data points</a:t>
            </a:r>
            <a:endParaRPr lang="en-US" sz="900" dirty="0"/>
          </a:p>
        </p:txBody>
      </p:sp>
      <p:sp>
        <p:nvSpPr>
          <p:cNvPr id="15" name="Shape 13"/>
          <p:cNvSpPr/>
          <p:nvPr/>
        </p:nvSpPr>
        <p:spPr>
          <a:xfrm>
            <a:off x="4663440" y="2331720"/>
            <a:ext cx="1636776" cy="365760"/>
          </a:xfrm>
          <a:prstGeom prst="roundRect">
            <a:avLst>
              <a:gd name="adj" fmla="val 20000"/>
            </a:avLst>
          </a:prstGeom>
          <a:solidFill>
            <a:srgbClr val="E2F0D9"/>
          </a:solidFill>
          <a:ln/>
        </p:spPr>
      </p:sp>
      <p:sp>
        <p:nvSpPr>
          <p:cNvPr id="16" name="Text 14"/>
          <p:cNvSpPr txBox="1"/>
          <p:nvPr/>
        </p:nvSpPr>
        <p:spPr>
          <a:xfrm>
            <a:off x="4663440" y="2331720"/>
            <a:ext cx="1636776" cy="365760"/>
          </a:xfrm>
          <a:prstGeom prst="rect">
            <a:avLst/>
          </a:prstGeom>
          <a:noFill/>
          <a:ln/>
        </p:spPr>
        <p:txBody>
          <a:bodyPr wrap="square" lIns="0" tIns="0" rIns="0" bIns="0" rtlCol="0" anchor="ctr"/>
          <a:lstStyle/>
          <a:p>
            <a:pPr algn="ctr" indent="0" marL="0">
              <a:buNone/>
            </a:pPr>
            <a:r>
              <a:rPr lang="en-US" sz="900" dirty="0">
                <a:solidFill>
                  <a:srgbClr val="007A3D"/>
                </a:solidFill>
                <a:latin typeface="Sora SemiBold" pitchFamily="34" charset="0"/>
                <a:ea typeface="Sora SemiBold" pitchFamily="34" charset="-122"/>
                <a:cs typeface="Sora SemiBold" pitchFamily="34" charset="-120"/>
              </a:rPr>
              <a:t>Scalable</a:t>
            </a:r>
            <a:endParaRPr lang="en-US" sz="900" dirty="0"/>
          </a:p>
        </p:txBody>
      </p:sp>
      <p:sp>
        <p:nvSpPr>
          <p:cNvPr id="17" name="Shape 15"/>
          <p:cNvSpPr/>
          <p:nvPr/>
        </p:nvSpPr>
        <p:spPr>
          <a:xfrm>
            <a:off x="6446520" y="2331720"/>
            <a:ext cx="1636776" cy="365760"/>
          </a:xfrm>
          <a:prstGeom prst="roundRect">
            <a:avLst>
              <a:gd name="adj" fmla="val 20000"/>
            </a:avLst>
          </a:prstGeom>
          <a:solidFill>
            <a:srgbClr val="E2F0D9"/>
          </a:solidFill>
          <a:ln/>
        </p:spPr>
      </p:sp>
      <p:sp>
        <p:nvSpPr>
          <p:cNvPr id="18" name="Text 16"/>
          <p:cNvSpPr txBox="1"/>
          <p:nvPr/>
        </p:nvSpPr>
        <p:spPr>
          <a:xfrm>
            <a:off x="6446520" y="2331720"/>
            <a:ext cx="1636776" cy="365760"/>
          </a:xfrm>
          <a:prstGeom prst="rect">
            <a:avLst/>
          </a:prstGeom>
          <a:noFill/>
          <a:ln/>
        </p:spPr>
        <p:txBody>
          <a:bodyPr wrap="square" lIns="0" tIns="0" rIns="0" bIns="0" rtlCol="0" anchor="ctr"/>
          <a:lstStyle/>
          <a:p>
            <a:pPr algn="ctr" indent="0" marL="0">
              <a:buNone/>
            </a:pPr>
            <a:r>
              <a:rPr lang="en-US" sz="900" dirty="0">
                <a:solidFill>
                  <a:srgbClr val="007A3D"/>
                </a:solidFill>
                <a:latin typeface="Sora SemiBold" pitchFamily="34" charset="0"/>
                <a:ea typeface="Sora SemiBold" pitchFamily="34" charset="-122"/>
                <a:cs typeface="Sora SemiBold" pitchFamily="34" charset="-120"/>
              </a:rPr>
              <a:t>Objective</a:t>
            </a:r>
            <a:endParaRPr lang="en-US" sz="900" dirty="0"/>
          </a:p>
        </p:txBody>
      </p:sp>
      <p:sp>
        <p:nvSpPr>
          <p:cNvPr id="19" name="Shape 17"/>
          <p:cNvSpPr/>
          <p:nvPr/>
        </p:nvSpPr>
        <p:spPr>
          <a:xfrm>
            <a:off x="4663440" y="2788920"/>
            <a:ext cx="1636776" cy="365760"/>
          </a:xfrm>
          <a:prstGeom prst="roundRect">
            <a:avLst>
              <a:gd name="adj" fmla="val 20000"/>
            </a:avLst>
          </a:prstGeom>
          <a:solidFill>
            <a:srgbClr val="E2F0D9"/>
          </a:solidFill>
          <a:ln/>
        </p:spPr>
      </p:sp>
      <p:sp>
        <p:nvSpPr>
          <p:cNvPr id="20" name="Text 18"/>
          <p:cNvSpPr txBox="1"/>
          <p:nvPr/>
        </p:nvSpPr>
        <p:spPr>
          <a:xfrm>
            <a:off x="4663440" y="2788920"/>
            <a:ext cx="1636776" cy="365760"/>
          </a:xfrm>
          <a:prstGeom prst="rect">
            <a:avLst/>
          </a:prstGeom>
          <a:noFill/>
          <a:ln/>
        </p:spPr>
        <p:txBody>
          <a:bodyPr wrap="square" lIns="0" tIns="0" rIns="0" bIns="0" rtlCol="0" anchor="ctr"/>
          <a:lstStyle/>
          <a:p>
            <a:pPr algn="ctr" indent="0" marL="0">
              <a:buNone/>
            </a:pPr>
            <a:r>
              <a:rPr lang="en-US" sz="900" dirty="0">
                <a:solidFill>
                  <a:srgbClr val="007A3D"/>
                </a:solidFill>
                <a:latin typeface="Sora SemiBold" pitchFamily="34" charset="0"/>
                <a:ea typeface="Sora SemiBold" pitchFamily="34" charset="-122"/>
                <a:cs typeface="Sora SemiBold" pitchFamily="34" charset="-120"/>
              </a:rPr>
              <a:t>Global</a:t>
            </a:r>
            <a:endParaRPr lang="en-US" sz="900" dirty="0"/>
          </a:p>
        </p:txBody>
      </p:sp>
      <p:sp>
        <p:nvSpPr>
          <p:cNvPr id="21" name="Shape 19"/>
          <p:cNvSpPr/>
          <p:nvPr/>
        </p:nvSpPr>
        <p:spPr>
          <a:xfrm>
            <a:off x="6446520" y="2788920"/>
            <a:ext cx="1636776" cy="365760"/>
          </a:xfrm>
          <a:prstGeom prst="roundRect">
            <a:avLst>
              <a:gd name="adj" fmla="val 20000"/>
            </a:avLst>
          </a:prstGeom>
          <a:solidFill>
            <a:srgbClr val="E2F0D9"/>
          </a:solidFill>
          <a:ln/>
        </p:spPr>
      </p:sp>
      <p:sp>
        <p:nvSpPr>
          <p:cNvPr id="22" name="Text 20"/>
          <p:cNvSpPr txBox="1"/>
          <p:nvPr/>
        </p:nvSpPr>
        <p:spPr>
          <a:xfrm>
            <a:off x="6446520" y="2788920"/>
            <a:ext cx="1636776" cy="365760"/>
          </a:xfrm>
          <a:prstGeom prst="rect">
            <a:avLst/>
          </a:prstGeom>
          <a:noFill/>
          <a:ln/>
        </p:spPr>
        <p:txBody>
          <a:bodyPr wrap="square" lIns="0" tIns="0" rIns="0" bIns="0" rtlCol="0" anchor="ctr"/>
          <a:lstStyle/>
          <a:p>
            <a:pPr algn="ctr" indent="0" marL="0">
              <a:buNone/>
            </a:pPr>
            <a:r>
              <a:rPr lang="en-US" sz="900" dirty="0">
                <a:solidFill>
                  <a:srgbClr val="007A3D"/>
                </a:solidFill>
                <a:latin typeface="Sora SemiBold" pitchFamily="34" charset="0"/>
                <a:ea typeface="Sora SemiBold" pitchFamily="34" charset="-122"/>
                <a:cs typeface="Sora SemiBold" pitchFamily="34" charset="-120"/>
              </a:rPr>
              <a:t>Real insights</a:t>
            </a:r>
            <a:endParaRPr lang="en-US" sz="9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Four steps to the 2027 grid</a:t>
            </a:r>
            <a:endParaRPr lang="en-US" sz="2800" dirty="0"/>
          </a:p>
        </p:txBody>
      </p:sp>
      <p:sp>
        <p:nvSpPr>
          <p:cNvPr id="3" name="Shape 1"/>
          <p:cNvSpPr/>
          <p:nvPr/>
        </p:nvSpPr>
        <p:spPr>
          <a:xfrm>
            <a:off x="420624" y="2194560"/>
            <a:ext cx="8302752" cy="0"/>
          </a:xfrm>
          <a:prstGeom prst="line">
            <a:avLst/>
          </a:prstGeom>
          <a:noFill/>
          <a:ln w="9525">
            <a:solidFill>
              <a:srgbClr val="ABC0E4"/>
            </a:solidFill>
            <a:prstDash val="solid"/>
          </a:ln>
        </p:spPr>
      </p:sp>
      <p:sp>
        <p:nvSpPr>
          <p:cNvPr id="4" name="Shape 2"/>
          <p:cNvSpPr/>
          <p:nvPr/>
        </p:nvSpPr>
        <p:spPr>
          <a:xfrm>
            <a:off x="420624" y="2121408"/>
            <a:ext cx="146304" cy="146304"/>
          </a:xfrm>
          <a:prstGeom prst="roundRect">
            <a:avLst>
              <a:gd name="adj" fmla="val 25000"/>
            </a:avLst>
          </a:prstGeom>
          <a:gradFill rotWithShape="1">
            <a:gsLst>
              <a:gs pos="0">
                <a:srgbClr val="000000"/>
              </a:gs>
              <a:gs pos="100000">
                <a:srgbClr val="222A35"/>
              </a:gs>
            </a:gsLst>
            <a:lin ang="2700000" scaled="0"/>
          </a:gradFill>
          <a:ln w="6350">
            <a:gradFill rotWithShape="1">
              <a:gsLst>
                <a:gs pos="0">
                  <a:srgbClr val="8497B0"/>
                </a:gs>
                <a:gs pos="53000">
                  <a:srgbClr val="ABC0E4"/>
                </a:gs>
                <a:gs pos="100000">
                  <a:srgbClr val="333F50"/>
                </a:gs>
              </a:gsLst>
              <a:lin ang="5400000" scaled="0"/>
            </a:gradFill>
            <a:prstDash val="solid"/>
          </a:ln>
        </p:spPr>
      </p:sp>
      <p:sp>
        <p:nvSpPr>
          <p:cNvPr id="5" name="Text 3"/>
          <p:cNvSpPr txBox="1"/>
          <p:nvPr/>
        </p:nvSpPr>
        <p:spPr>
          <a:xfrm>
            <a:off x="420624" y="1737360"/>
            <a:ext cx="1874520" cy="274320"/>
          </a:xfrm>
          <a:prstGeom prst="rect">
            <a:avLst/>
          </a:prstGeom>
          <a:noFill/>
          <a:ln/>
        </p:spPr>
        <p:txBody>
          <a:bodyPr wrap="square" lIns="0" tIns="0" rIns="0" bIns="0" rtlCol="0" anchor="t"/>
          <a:lstStyle/>
          <a:p>
            <a:pPr indent="0" marL="0">
              <a:buNone/>
            </a:pPr>
            <a:r>
              <a:rPr lang="en-US" sz="900" dirty="0">
                <a:solidFill>
                  <a:srgbClr val="44546A"/>
                </a:solidFill>
                <a:latin typeface="Sora SemiBold" pitchFamily="34" charset="0"/>
                <a:ea typeface="Sora SemiBold" pitchFamily="34" charset="-122"/>
                <a:cs typeface="Sora SemiBold" pitchFamily="34" charset="-120"/>
              </a:rPr>
              <a:t>October 2026</a:t>
            </a:r>
            <a:endParaRPr lang="en-US" sz="900" dirty="0"/>
          </a:p>
        </p:txBody>
      </p:sp>
      <p:sp>
        <p:nvSpPr>
          <p:cNvPr id="6" name="Text 4"/>
          <p:cNvSpPr txBox="1"/>
          <p:nvPr/>
        </p:nvSpPr>
        <p:spPr>
          <a:xfrm>
            <a:off x="420624" y="2423160"/>
            <a:ext cx="1874520" cy="320040"/>
          </a:xfrm>
          <a:prstGeom prst="rect">
            <a:avLst/>
          </a:prstGeom>
          <a:noFill/>
          <a:ln/>
        </p:spPr>
        <p:txBody>
          <a:bodyPr wrap="square" lIns="0" tIns="0" rIns="0" bIns="0" rtlCol="0" anchor="t"/>
          <a:lstStyle/>
          <a:p>
            <a:pPr indent="0" marL="0">
              <a:buNone/>
            </a:pPr>
            <a:r>
              <a:rPr lang="en-US" sz="1400" dirty="0">
                <a:solidFill>
                  <a:srgbClr val="000000"/>
                </a:solidFill>
                <a:latin typeface="Sora SemiBold" pitchFamily="34" charset="0"/>
                <a:ea typeface="Sora SemiBold" pitchFamily="34" charset="-122"/>
                <a:cs typeface="Sora SemiBold" pitchFamily="34" charset="-120"/>
              </a:rPr>
              <a:t>Shortlist</a:t>
            </a:r>
            <a:endParaRPr lang="en-US" sz="1400" dirty="0"/>
          </a:p>
        </p:txBody>
      </p:sp>
      <p:sp>
        <p:nvSpPr>
          <p:cNvPr id="7" name="Text 5"/>
          <p:cNvSpPr txBox="1"/>
          <p:nvPr/>
        </p:nvSpPr>
        <p:spPr>
          <a:xfrm>
            <a:off x="420624" y="2788920"/>
            <a:ext cx="1874520" cy="731520"/>
          </a:xfrm>
          <a:prstGeom prst="rect">
            <a:avLst/>
          </a:prstGeom>
          <a:noFill/>
          <a:ln/>
        </p:spPr>
        <p:txBody>
          <a:bodyPr wrap="square" lIns="0" tIns="0" rIns="0" bIns="0" rtlCol="0" anchor="t"/>
          <a:lstStyle/>
          <a:p>
            <a:pPr indent="0" marL="0">
              <a:buNone/>
            </a:pPr>
            <a:r>
              <a:rPr lang="en-US" sz="1000" dirty="0">
                <a:solidFill>
                  <a:srgbClr val="333F50"/>
                </a:solidFill>
                <a:latin typeface="Sora" pitchFamily="34" charset="0"/>
                <a:ea typeface="Sora" pitchFamily="34" charset="-122"/>
                <a:cs typeface="Sora" pitchFamily="34" charset="-120"/>
              </a:rPr>
              <a:t>Twelve drivers above the F4 line.</a:t>
            </a:r>
            <a:endParaRPr lang="en-US" sz="1000" dirty="0"/>
          </a:p>
        </p:txBody>
      </p:sp>
      <p:sp>
        <p:nvSpPr>
          <p:cNvPr id="8" name="Shape 6"/>
          <p:cNvSpPr/>
          <p:nvPr/>
        </p:nvSpPr>
        <p:spPr>
          <a:xfrm>
            <a:off x="2542032" y="2121408"/>
            <a:ext cx="146304" cy="146304"/>
          </a:xfrm>
          <a:prstGeom prst="roundRect">
            <a:avLst>
              <a:gd name="adj" fmla="val 25000"/>
            </a:avLst>
          </a:prstGeom>
          <a:solidFill>
            <a:srgbClr val="ABC0E4"/>
          </a:solidFill>
          <a:ln/>
        </p:spPr>
      </p:sp>
      <p:sp>
        <p:nvSpPr>
          <p:cNvPr id="9" name="Text 7"/>
          <p:cNvSpPr txBox="1"/>
          <p:nvPr/>
        </p:nvSpPr>
        <p:spPr>
          <a:xfrm>
            <a:off x="2542032" y="1737360"/>
            <a:ext cx="1874520" cy="274320"/>
          </a:xfrm>
          <a:prstGeom prst="rect">
            <a:avLst/>
          </a:prstGeom>
          <a:noFill/>
          <a:ln/>
        </p:spPr>
        <p:txBody>
          <a:bodyPr wrap="square" lIns="0" tIns="0" rIns="0" bIns="0" rtlCol="0" anchor="t"/>
          <a:lstStyle/>
          <a:p>
            <a:pPr indent="0" marL="0">
              <a:buNone/>
            </a:pPr>
            <a:r>
              <a:rPr lang="en-US" sz="900" dirty="0">
                <a:solidFill>
                  <a:srgbClr val="44546A"/>
                </a:solidFill>
                <a:latin typeface="Sora SemiBold" pitchFamily="34" charset="0"/>
                <a:ea typeface="Sora SemiBold" pitchFamily="34" charset="-122"/>
                <a:cs typeface="Sora SemiBold" pitchFamily="34" charset="-120"/>
              </a:rPr>
              <a:t>December 2026</a:t>
            </a:r>
            <a:endParaRPr lang="en-US" sz="900" dirty="0"/>
          </a:p>
        </p:txBody>
      </p:sp>
      <p:sp>
        <p:nvSpPr>
          <p:cNvPr id="10" name="Text 8"/>
          <p:cNvSpPr txBox="1"/>
          <p:nvPr/>
        </p:nvSpPr>
        <p:spPr>
          <a:xfrm>
            <a:off x="2542032" y="2423160"/>
            <a:ext cx="1874520" cy="320040"/>
          </a:xfrm>
          <a:prstGeom prst="rect">
            <a:avLst/>
          </a:prstGeom>
          <a:noFill/>
          <a:ln/>
        </p:spPr>
        <p:txBody>
          <a:bodyPr wrap="square" lIns="0" tIns="0" rIns="0" bIns="0" rtlCol="0" anchor="t"/>
          <a:lstStyle/>
          <a:p>
            <a:pPr indent="0" marL="0">
              <a:buNone/>
            </a:pPr>
            <a:r>
              <a:rPr lang="en-US" sz="1400" dirty="0">
                <a:solidFill>
                  <a:srgbClr val="000000"/>
                </a:solidFill>
                <a:latin typeface="Sora SemiBold" pitchFamily="34" charset="0"/>
                <a:ea typeface="Sora SemiBold" pitchFamily="34" charset="-122"/>
                <a:cs typeface="Sora SemiBold" pitchFamily="34" charset="-120"/>
              </a:rPr>
              <a:t>Test days</a:t>
            </a:r>
            <a:endParaRPr lang="en-US" sz="1400" dirty="0"/>
          </a:p>
        </p:txBody>
      </p:sp>
      <p:sp>
        <p:nvSpPr>
          <p:cNvPr id="11" name="Text 9"/>
          <p:cNvSpPr txBox="1"/>
          <p:nvPr/>
        </p:nvSpPr>
        <p:spPr>
          <a:xfrm>
            <a:off x="2542032" y="2788920"/>
            <a:ext cx="1874520" cy="731520"/>
          </a:xfrm>
          <a:prstGeom prst="rect">
            <a:avLst/>
          </a:prstGeom>
          <a:noFill/>
          <a:ln/>
        </p:spPr>
        <p:txBody>
          <a:bodyPr wrap="square" lIns="0" tIns="0" rIns="0" bIns="0" rtlCol="0" anchor="t"/>
          <a:lstStyle/>
          <a:p>
            <a:pPr indent="0" marL="0">
              <a:buNone/>
            </a:pPr>
            <a:r>
              <a:rPr lang="en-US" sz="1000" dirty="0">
                <a:solidFill>
                  <a:srgbClr val="333F50"/>
                </a:solidFill>
                <a:latin typeface="Sora" pitchFamily="34" charset="0"/>
                <a:ea typeface="Sora" pitchFamily="34" charset="-122"/>
                <a:cs typeface="Sora" pitchFamily="34" charset="-120"/>
              </a:rPr>
              <a:t>Two days each at Silverstone.</a:t>
            </a:r>
            <a:endParaRPr lang="en-US" sz="1000" dirty="0"/>
          </a:p>
        </p:txBody>
      </p:sp>
      <p:sp>
        <p:nvSpPr>
          <p:cNvPr id="12" name="Shape 10"/>
          <p:cNvSpPr/>
          <p:nvPr/>
        </p:nvSpPr>
        <p:spPr>
          <a:xfrm>
            <a:off x="4663440" y="2121408"/>
            <a:ext cx="146304" cy="146304"/>
          </a:xfrm>
          <a:prstGeom prst="roundRect">
            <a:avLst>
              <a:gd name="adj" fmla="val 25000"/>
            </a:avLst>
          </a:prstGeom>
          <a:solidFill>
            <a:srgbClr val="ABC0E4"/>
          </a:solidFill>
          <a:ln/>
        </p:spPr>
      </p:sp>
      <p:sp>
        <p:nvSpPr>
          <p:cNvPr id="13" name="Text 11"/>
          <p:cNvSpPr txBox="1"/>
          <p:nvPr/>
        </p:nvSpPr>
        <p:spPr>
          <a:xfrm>
            <a:off x="4663440" y="1737360"/>
            <a:ext cx="1874520" cy="274320"/>
          </a:xfrm>
          <a:prstGeom prst="rect">
            <a:avLst/>
          </a:prstGeom>
          <a:noFill/>
          <a:ln/>
        </p:spPr>
        <p:txBody>
          <a:bodyPr wrap="square" lIns="0" tIns="0" rIns="0" bIns="0" rtlCol="0" anchor="t"/>
          <a:lstStyle/>
          <a:p>
            <a:pPr indent="0" marL="0">
              <a:buNone/>
            </a:pPr>
            <a:r>
              <a:rPr lang="en-US" sz="900" dirty="0">
                <a:solidFill>
                  <a:srgbClr val="44546A"/>
                </a:solidFill>
                <a:latin typeface="Sora SemiBold" pitchFamily="34" charset="0"/>
                <a:ea typeface="Sora SemiBold" pitchFamily="34" charset="-122"/>
                <a:cs typeface="Sora SemiBold" pitchFamily="34" charset="-120"/>
              </a:rPr>
              <a:t>February 2027</a:t>
            </a:r>
            <a:endParaRPr lang="en-US" sz="900" dirty="0"/>
          </a:p>
        </p:txBody>
      </p:sp>
      <p:sp>
        <p:nvSpPr>
          <p:cNvPr id="14" name="Text 12"/>
          <p:cNvSpPr txBox="1"/>
          <p:nvPr/>
        </p:nvSpPr>
        <p:spPr>
          <a:xfrm>
            <a:off x="4663440" y="2423160"/>
            <a:ext cx="1874520" cy="320040"/>
          </a:xfrm>
          <a:prstGeom prst="rect">
            <a:avLst/>
          </a:prstGeom>
          <a:noFill/>
          <a:ln/>
        </p:spPr>
        <p:txBody>
          <a:bodyPr wrap="square" lIns="0" tIns="0" rIns="0" bIns="0" rtlCol="0" anchor="t"/>
          <a:lstStyle/>
          <a:p>
            <a:pPr indent="0" marL="0">
              <a:buNone/>
            </a:pPr>
            <a:r>
              <a:rPr lang="en-US" sz="1400" dirty="0">
                <a:solidFill>
                  <a:srgbClr val="000000"/>
                </a:solidFill>
                <a:latin typeface="Sora SemiBold" pitchFamily="34" charset="0"/>
                <a:ea typeface="Sora SemiBold" pitchFamily="34" charset="-122"/>
                <a:cs typeface="Sora SemiBold" pitchFamily="34" charset="-120"/>
              </a:rPr>
              <a:t>Selection</a:t>
            </a:r>
            <a:endParaRPr lang="en-US" sz="1400" dirty="0"/>
          </a:p>
        </p:txBody>
      </p:sp>
      <p:sp>
        <p:nvSpPr>
          <p:cNvPr id="15" name="Text 13"/>
          <p:cNvSpPr txBox="1"/>
          <p:nvPr/>
        </p:nvSpPr>
        <p:spPr>
          <a:xfrm>
            <a:off x="4663440" y="2788920"/>
            <a:ext cx="1874520" cy="731520"/>
          </a:xfrm>
          <a:prstGeom prst="rect">
            <a:avLst/>
          </a:prstGeom>
          <a:noFill/>
          <a:ln/>
        </p:spPr>
        <p:txBody>
          <a:bodyPr wrap="square" lIns="0" tIns="0" rIns="0" bIns="0" rtlCol="0" anchor="t"/>
          <a:lstStyle/>
          <a:p>
            <a:pPr indent="0" marL="0">
              <a:buNone/>
            </a:pPr>
            <a:r>
              <a:rPr lang="en-US" sz="1000" dirty="0">
                <a:solidFill>
                  <a:srgbClr val="333F50"/>
                </a:solidFill>
                <a:latin typeface="Sora" pitchFamily="34" charset="0"/>
                <a:ea typeface="Sora" pitchFamily="34" charset="-122"/>
                <a:cs typeface="Sora" pitchFamily="34" charset="-120"/>
              </a:rPr>
              <a:t>Four seats, chosen on the index.</a:t>
            </a:r>
            <a:endParaRPr lang="en-US" sz="1000" dirty="0"/>
          </a:p>
        </p:txBody>
      </p:sp>
      <p:sp>
        <p:nvSpPr>
          <p:cNvPr id="16" name="Shape 14"/>
          <p:cNvSpPr/>
          <p:nvPr/>
        </p:nvSpPr>
        <p:spPr>
          <a:xfrm>
            <a:off x="6784848" y="2121408"/>
            <a:ext cx="146304" cy="146304"/>
          </a:xfrm>
          <a:prstGeom prst="roundRect">
            <a:avLst>
              <a:gd name="adj" fmla="val 25000"/>
            </a:avLst>
          </a:prstGeom>
          <a:solidFill>
            <a:srgbClr val="ABC0E4"/>
          </a:solidFill>
          <a:ln/>
        </p:spPr>
      </p:sp>
      <p:sp>
        <p:nvSpPr>
          <p:cNvPr id="17" name="Text 15"/>
          <p:cNvSpPr txBox="1"/>
          <p:nvPr/>
        </p:nvSpPr>
        <p:spPr>
          <a:xfrm>
            <a:off x="6784848" y="1737360"/>
            <a:ext cx="1874520" cy="274320"/>
          </a:xfrm>
          <a:prstGeom prst="rect">
            <a:avLst/>
          </a:prstGeom>
          <a:noFill/>
          <a:ln/>
        </p:spPr>
        <p:txBody>
          <a:bodyPr wrap="square" lIns="0" tIns="0" rIns="0" bIns="0" rtlCol="0" anchor="t"/>
          <a:lstStyle/>
          <a:p>
            <a:pPr indent="0" marL="0">
              <a:buNone/>
            </a:pPr>
            <a:r>
              <a:rPr lang="en-US" sz="900" dirty="0">
                <a:solidFill>
                  <a:srgbClr val="44546A"/>
                </a:solidFill>
                <a:latin typeface="Sora SemiBold" pitchFamily="34" charset="0"/>
                <a:ea typeface="Sora SemiBold" pitchFamily="34" charset="-122"/>
                <a:cs typeface="Sora SemiBold" pitchFamily="34" charset="-120"/>
              </a:rPr>
              <a:t>April 2027</a:t>
            </a:r>
            <a:endParaRPr lang="en-US" sz="900" dirty="0"/>
          </a:p>
        </p:txBody>
      </p:sp>
      <p:sp>
        <p:nvSpPr>
          <p:cNvPr id="18" name="Text 16"/>
          <p:cNvSpPr txBox="1"/>
          <p:nvPr/>
        </p:nvSpPr>
        <p:spPr>
          <a:xfrm>
            <a:off x="6784848" y="2423160"/>
            <a:ext cx="1874520" cy="320040"/>
          </a:xfrm>
          <a:prstGeom prst="rect">
            <a:avLst/>
          </a:prstGeom>
          <a:noFill/>
          <a:ln/>
        </p:spPr>
        <p:txBody>
          <a:bodyPr wrap="square" lIns="0" tIns="0" rIns="0" bIns="0" rtlCol="0" anchor="t"/>
          <a:lstStyle/>
          <a:p>
            <a:pPr indent="0" marL="0">
              <a:buNone/>
            </a:pPr>
            <a:r>
              <a:rPr lang="en-US" sz="1400" dirty="0">
                <a:solidFill>
                  <a:srgbClr val="000000"/>
                </a:solidFill>
                <a:latin typeface="Sora SemiBold" pitchFamily="34" charset="0"/>
                <a:ea typeface="Sora SemiBold" pitchFamily="34" charset="-122"/>
                <a:cs typeface="Sora SemiBold" pitchFamily="34" charset="-120"/>
              </a:rPr>
              <a:t>Season one</a:t>
            </a:r>
            <a:endParaRPr lang="en-US" sz="1400" dirty="0"/>
          </a:p>
        </p:txBody>
      </p:sp>
      <p:sp>
        <p:nvSpPr>
          <p:cNvPr id="19" name="Text 17"/>
          <p:cNvSpPr txBox="1"/>
          <p:nvPr/>
        </p:nvSpPr>
        <p:spPr>
          <a:xfrm>
            <a:off x="6784848" y="2788920"/>
            <a:ext cx="1874520" cy="731520"/>
          </a:xfrm>
          <a:prstGeom prst="rect">
            <a:avLst/>
          </a:prstGeom>
          <a:noFill/>
          <a:ln/>
        </p:spPr>
        <p:txBody>
          <a:bodyPr wrap="square" lIns="0" tIns="0" rIns="0" bIns="0" rtlCol="0" anchor="t"/>
          <a:lstStyle/>
          <a:p>
            <a:pPr indent="0" marL="0">
              <a:buNone/>
            </a:pPr>
            <a:r>
              <a:rPr lang="en-US" sz="1000" dirty="0">
                <a:solidFill>
                  <a:srgbClr val="333F50"/>
                </a:solidFill>
                <a:latin typeface="Sora" pitchFamily="34" charset="0"/>
                <a:ea typeface="Sora" pitchFamily="34" charset="-122"/>
                <a:cs typeface="Sora" pitchFamily="34" charset="-120"/>
              </a:rPr>
              <a:t>British F4 opener, Donington Park.</a:t>
            </a:r>
            <a:endParaRPr lang="en-US" sz="1000" dirty="0"/>
          </a:p>
        </p:txBody>
      </p:sp>
      <p:sp>
        <p:nvSpPr>
          <p:cNvPr id="21" name="Text 0"/>
          <p:cNvSpPr/>
          <p:nvPr>
            <p:ph idx="101" type="body" hasCustomPrompt="1"/>
          </p:nvPr>
        </p:nvSpPr>
        <p:spPr>
          <a:xfrm>
            <a:off x="420624" y="1024128"/>
            <a:ext cx="8302752" cy="2834640"/>
          </a:xfrm>
          <a:prstGeom prst="rect">
            <a:avLst/>
          </a:prstGeom>
          <a:noFill/>
          <a:ln/>
        </p:spPr>
        <p:txBody>
          <a:bodyPr wrap="square" lIns="0" tIns="0" rIns="0" bIns="0" rtlCol="0" anchor="t"/>
          <a:lstStyle/>
          <a:p>
            <a:pPr algn="l" indent="0" marL="0">
              <a:buNone/>
            </a:pPr>
            <a:endParaRPr lang="en-US" sz="12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Maja is closing on the F4 entry line</a:t>
            </a:r>
            <a:endParaRPr lang="en-US" sz="2800" dirty="0"/>
          </a:p>
        </p:txBody>
      </p:sp>
      <p:graphicFrame>
        <p:nvGraphicFramePr>
          <p:cNvPr id="3" name="Chart 0" descr="Line chart: gap to the class reference over 12 sessions, falling from 0.62 s to 0.18 s, below the F4 entry line of 0.30 s"/>
          <p:cNvGraphicFramePr/>
          <p:nvPr/>
        </p:nvGraphicFramePr>
        <p:xfrm>
          <a:off x="420624" y="1024128"/>
          <a:ext cx="5669280" cy="283464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6400800" y="1188720"/>
            <a:ext cx="2286000" cy="548640"/>
          </a:xfrm>
          <a:prstGeom prst="rect">
            <a:avLst/>
          </a:prstGeom>
          <a:noFill/>
          <a:ln/>
        </p:spPr>
        <p:txBody>
          <a:bodyPr wrap="square" lIns="0" tIns="0" rIns="0" bIns="0" rtlCol="0" anchor="t"/>
          <a:lstStyle/>
          <a:p>
            <a:pPr indent="0" marL="0">
              <a:buNone/>
            </a:pPr>
            <a:r>
              <a:rPr lang="en-US" sz="2800" dirty="0">
                <a:solidFill>
                  <a:srgbClr val="000000"/>
                </a:solidFill>
                <a:latin typeface="Sora SemiBold" pitchFamily="34" charset="0"/>
                <a:ea typeface="Sora SemiBold" pitchFamily="34" charset="-122"/>
                <a:cs typeface="Sora SemiBold" pitchFamily="34" charset="-120"/>
              </a:rPr>
              <a:t>+0.18 s</a:t>
            </a:r>
            <a:endParaRPr lang="en-US" sz="2800" dirty="0"/>
          </a:p>
        </p:txBody>
      </p:sp>
      <p:sp>
        <p:nvSpPr>
          <p:cNvPr id="5" name="Text 2"/>
          <p:cNvSpPr txBox="1"/>
          <p:nvPr/>
        </p:nvSpPr>
        <p:spPr>
          <a:xfrm>
            <a:off x="6400800" y="1783080"/>
            <a:ext cx="2286000" cy="548640"/>
          </a:xfrm>
          <a:prstGeom prst="rect">
            <a:avLst/>
          </a:prstGeom>
          <a:noFill/>
          <a:ln/>
        </p:spPr>
        <p:txBody>
          <a:bodyPr wrap="square" lIns="0" tIns="0" rIns="0" bIns="0" rtlCol="0" anchor="t"/>
          <a:lstStyle/>
          <a:p>
            <a:pPr indent="0" marL="0">
              <a:buNone/>
            </a:pPr>
            <a:r>
              <a:rPr lang="en-US" sz="1000" dirty="0">
                <a:solidFill>
                  <a:srgbClr val="333F50"/>
                </a:solidFill>
                <a:latin typeface="Sora" pitchFamily="34" charset="0"/>
                <a:ea typeface="Sora" pitchFamily="34" charset="-122"/>
                <a:cs typeface="Sora" pitchFamily="34" charset="-120"/>
              </a:rPr>
              <a:t>gap to the class reference after 12 sessions, down from +0.62 s</a:t>
            </a:r>
            <a:endParaRPr lang="en-US" sz="1000" dirty="0"/>
          </a:p>
        </p:txBody>
      </p:sp>
      <p:sp>
        <p:nvSpPr>
          <p:cNvPr id="6" name="Shape 3"/>
          <p:cNvSpPr/>
          <p:nvPr/>
        </p:nvSpPr>
        <p:spPr>
          <a:xfrm>
            <a:off x="6400800" y="2423160"/>
            <a:ext cx="1280160" cy="292608"/>
          </a:xfrm>
          <a:prstGeom prst="roundRect">
            <a:avLst>
              <a:gd name="adj" fmla="val 18750"/>
            </a:avLst>
          </a:prstGeom>
          <a:solidFill>
            <a:srgbClr val="E2F0D9"/>
          </a:solidFill>
          <a:ln/>
        </p:spPr>
      </p:sp>
      <p:sp>
        <p:nvSpPr>
          <p:cNvPr id="7" name="Text 4"/>
          <p:cNvSpPr txBox="1"/>
          <p:nvPr/>
        </p:nvSpPr>
        <p:spPr>
          <a:xfrm>
            <a:off x="6400800" y="2423160"/>
            <a:ext cx="1280160" cy="292608"/>
          </a:xfrm>
          <a:prstGeom prst="rect">
            <a:avLst/>
          </a:prstGeom>
          <a:noFill/>
          <a:ln/>
        </p:spPr>
        <p:txBody>
          <a:bodyPr wrap="square" lIns="0" tIns="0" rIns="0" bIns="0" rtlCol="0" anchor="ctr"/>
          <a:lstStyle/>
          <a:p>
            <a:pPr algn="ctr" indent="0" marL="0">
              <a:buNone/>
            </a:pPr>
            <a:r>
              <a:rPr lang="en-US" sz="900" dirty="0">
                <a:solidFill>
                  <a:srgbClr val="007A3D"/>
                </a:solidFill>
                <a:latin typeface="Sora SemiBold" pitchFamily="34" charset="0"/>
                <a:ea typeface="Sora SemiBold" pitchFamily="34" charset="-122"/>
                <a:cs typeface="Sora SemiBold" pitchFamily="34" charset="-120"/>
              </a:rPr>
              <a:t>0.44 s faster</a:t>
            </a:r>
            <a:endParaRPr lang="en-US" sz="900" dirty="0"/>
          </a:p>
        </p:txBody>
      </p:sp>
      <p:sp>
        <p:nvSpPr>
          <p:cNvPr id="9" name="Text 0"/>
          <p:cNvSpPr/>
          <p:nvPr>
            <p:ph idx="101" type="body" hasCustomPrompt="1"/>
          </p:nvPr>
        </p:nvSpPr>
        <p:spPr>
          <a:xfrm>
            <a:off x="420624" y="1024128"/>
            <a:ext cx="8302752" cy="2834640"/>
          </a:xfrm>
          <a:prstGeom prst="rect">
            <a:avLst/>
          </a:prstGeom>
          <a:noFill/>
          <a:ln/>
        </p:spPr>
        <p:txBody>
          <a:bodyPr wrap="square" lIns="0" tIns="0" rIns="0" bIns="0" rtlCol="0" anchor="t"/>
          <a:lstStyle/>
          <a:p>
            <a:pPr algn="l" indent="0" marL="0">
              <a:buNone/>
            </a:pPr>
            <a:endParaRPr lang="en-US" sz="12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20624" y="402336"/>
            <a:ext cx="8302752" cy="502920"/>
          </a:xfrm>
          <a:prstGeom prst="rect">
            <a:avLst/>
          </a:prstGeom>
          <a:noFill/>
          <a:ln/>
        </p:spPr>
        <p:txBody>
          <a:bodyPr wrap="square" lIns="0" tIns="0" rIns="0" bIns="0" rtlCol="0" anchor="t"/>
          <a:lstStyle/>
          <a:p>
            <a:pPr algn="l" indent="0" marL="0">
              <a:buNone/>
            </a:pPr>
            <a:r>
              <a:rPr lang="en-US" sz="2800" spc="-68" kern="0" dirty="0">
                <a:solidFill>
                  <a:srgbClr val="000000"/>
                </a:solidFill>
                <a:latin typeface="Sora SemiBold" pitchFamily="34" charset="0"/>
                <a:ea typeface="Sora SemiBold" pitchFamily="34" charset="-122"/>
                <a:cs typeface="Sora SemiBold" pitchFamily="34" charset="-120"/>
              </a:rPr>
              <a:t>Qualifying, cadet class, round 7</a:t>
            </a:r>
            <a:endParaRPr lang="en-US" sz="2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20624" y="1097280"/>
          <a:ext cx="8302752" cy="914400"/>
        </p:xfrm>
        <a:graphic>
          <a:graphicData uri="http://schemas.openxmlformats.org/drawingml/2006/table">
            <a:tbl>
              <a:tblPr/>
              <a:tblGrid>
                <a:gridCol w="548640"/>
                <a:gridCol w="2651760"/>
                <a:gridCol w="1097280"/>
                <a:gridCol w="914400"/>
                <a:gridCol w="1005840"/>
                <a:gridCol w="1005840"/>
                <a:gridCol w="1078992"/>
              </a:tblGrid>
              <a:tr h="384048">
                <a:tc>
                  <a:txBody>
                    <a:bodyPr/>
                    <a:lstStyle/>
                    <a:p>
                      <a:pPr algn="l" indent="0" marL="0">
                        <a:buNone/>
                      </a:pPr>
                      <a:r>
                        <a:rPr lang="en-US" sz="800" dirty="0">
                          <a:solidFill>
                            <a:srgbClr val="44546A"/>
                          </a:solidFill>
                          <a:latin typeface="Sora SemiBold" pitchFamily="34" charset="0"/>
                          <a:ea typeface="Sora SemiBold" pitchFamily="34" charset="-122"/>
                          <a:cs typeface="Sora SemiBold" pitchFamily="34" charset="-120"/>
                        </a:rPr>
                        <a:t>Pos</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l" indent="0" marL="0">
                        <a:buNone/>
                      </a:pPr>
                      <a:r>
                        <a:rPr lang="en-US" sz="800" dirty="0">
                          <a:solidFill>
                            <a:srgbClr val="44546A"/>
                          </a:solidFill>
                          <a:latin typeface="Sora SemiBold" pitchFamily="34" charset="0"/>
                          <a:ea typeface="Sora SemiBold" pitchFamily="34" charset="-122"/>
                          <a:cs typeface="Sora SemiBold" pitchFamily="34" charset="-120"/>
                        </a:rPr>
                        <a:t>Driver</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800" dirty="0">
                          <a:solidFill>
                            <a:srgbClr val="44546A"/>
                          </a:solidFill>
                          <a:latin typeface="Sora SemiBold" pitchFamily="34" charset="0"/>
                          <a:ea typeface="Sora SemiBold" pitchFamily="34" charset="-122"/>
                          <a:cs typeface="Sora SemiBold" pitchFamily="34" charset="-120"/>
                        </a:rPr>
                        <a:t>Best</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800" dirty="0">
                          <a:solidFill>
                            <a:srgbClr val="44546A"/>
                          </a:solidFill>
                          <a:latin typeface="Sora SemiBold" pitchFamily="34" charset="0"/>
                          <a:ea typeface="Sora SemiBold" pitchFamily="34" charset="-122"/>
                          <a:cs typeface="Sora SemiBold" pitchFamily="34" charset="-120"/>
                        </a:rPr>
                        <a:t>Gap</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800" dirty="0">
                          <a:solidFill>
                            <a:srgbClr val="44546A"/>
                          </a:solidFill>
                          <a:latin typeface="Sora SemiBold" pitchFamily="34" charset="0"/>
                          <a:ea typeface="Sora SemiBold" pitchFamily="34" charset="-122"/>
                          <a:cs typeface="Sora SemiBold" pitchFamily="34" charset="-120"/>
                        </a:rPr>
                        <a:t>S1</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800" dirty="0">
                          <a:solidFill>
                            <a:srgbClr val="44546A"/>
                          </a:solidFill>
                          <a:latin typeface="Sora SemiBold" pitchFamily="34" charset="0"/>
                          <a:ea typeface="Sora SemiBold" pitchFamily="34" charset="-122"/>
                          <a:cs typeface="Sora SemiBold" pitchFamily="34" charset="-120"/>
                        </a:rPr>
                        <a:t>S2</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800" dirty="0">
                          <a:solidFill>
                            <a:srgbClr val="44546A"/>
                          </a:solidFill>
                          <a:latin typeface="Sora SemiBold" pitchFamily="34" charset="0"/>
                          <a:ea typeface="Sora SemiBold" pitchFamily="34" charset="-122"/>
                          <a:cs typeface="Sora SemiBold" pitchFamily="34" charset="-120"/>
                        </a:rPr>
                        <a:t>S3</a:t>
                      </a:r>
                      <a:endParaRPr lang="en-US" sz="8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r>
              <a:tr h="384048">
                <a:tc>
                  <a:txBody>
                    <a:bodyPr/>
                    <a:lstStyle/>
                    <a:p>
                      <a:pPr indent="0" marL="0">
                        <a:buNone/>
                      </a:pPr>
                      <a:r>
                        <a:rPr lang="en-US" sz="1100" dirty="0">
                          <a:solidFill>
                            <a:srgbClr val="000000"/>
                          </a:solidFill>
                          <a:latin typeface="Sora SemiBold" pitchFamily="34" charset="0"/>
                          <a:ea typeface="Sora SemiBold" pitchFamily="34" charset="-122"/>
                          <a:cs typeface="Sora SemiBold" pitchFamily="34" charset="-120"/>
                        </a:rPr>
                        <a:t>1</a:t>
                      </a:r>
                      <a:endParaRPr lang="en-US" sz="11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indent="0" marL="0">
                        <a:buNone/>
                      </a:pPr>
                      <a:r>
                        <a:rPr lang="en-US" sz="1100" dirty="0">
                          <a:solidFill>
                            <a:srgbClr val="000000"/>
                          </a:solidFill>
                          <a:latin typeface="Sora SemiBold" pitchFamily="34" charset="0"/>
                          <a:ea typeface="Sora SemiBold" pitchFamily="34" charset="-122"/>
                          <a:cs typeface="Sora SemiBold" pitchFamily="34" charset="-120"/>
                        </a:rPr>
                        <a:t>Maja Kowalczyk</a:t>
                      </a:r>
                      <a:endParaRPr lang="en-US" sz="11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1:02.418</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Leader</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20.904</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7A3D"/>
                          </a:solidFill>
                          <a:latin typeface="Sora SemiBold" pitchFamily="34" charset="0"/>
                          <a:ea typeface="Sora SemiBold" pitchFamily="34" charset="-122"/>
                          <a:cs typeface="Sora SemiBold" pitchFamily="34" charset="-120"/>
                        </a:rPr>
                        <a:t>20.771</a:t>
                      </a:r>
                      <a:endParaRPr lang="en-US" sz="11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20.743</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r>
              <a:tr h="384048">
                <a:tc>
                  <a:txBody>
                    <a:bodyPr/>
                    <a:lstStyle/>
                    <a:p>
                      <a:pPr indent="0" marL="0">
                        <a:buNone/>
                      </a:pPr>
                      <a:r>
                        <a:rPr lang="en-US" sz="1100" dirty="0">
                          <a:solidFill>
                            <a:srgbClr val="000000"/>
                          </a:solidFill>
                          <a:latin typeface="Sora" pitchFamily="34" charset="0"/>
                          <a:ea typeface="Sora" pitchFamily="34" charset="-122"/>
                          <a:cs typeface="Sora" pitchFamily="34" charset="-120"/>
                        </a:rPr>
                        <a:t>2</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indent="0" marL="0">
                        <a:buNone/>
                      </a:pPr>
                      <a:r>
                        <a:rPr lang="en-US" sz="1100" dirty="0">
                          <a:solidFill>
                            <a:srgbClr val="000000"/>
                          </a:solidFill>
                          <a:latin typeface="Sora" pitchFamily="34" charset="0"/>
                          <a:ea typeface="Sora" pitchFamily="34" charset="-122"/>
                          <a:cs typeface="Sora" pitchFamily="34" charset="-120"/>
                        </a:rPr>
                        <a:t>Leo Hartmann</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1:02.521</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+0.103</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20.951</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20.868</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7A3D"/>
                          </a:solidFill>
                          <a:latin typeface="Sora SemiBold" pitchFamily="34" charset="0"/>
                          <a:ea typeface="Sora SemiBold" pitchFamily="34" charset="-122"/>
                          <a:cs typeface="Sora SemiBold" pitchFamily="34" charset="-120"/>
                        </a:rPr>
                        <a:t>20.702</a:t>
                      </a:r>
                      <a:endParaRPr lang="en-US" sz="11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r>
              <a:tr h="384048">
                <a:tc>
                  <a:txBody>
                    <a:bodyPr/>
                    <a:lstStyle/>
                    <a:p>
                      <a:pPr indent="0" marL="0">
                        <a:buNone/>
                      </a:pPr>
                      <a:r>
                        <a:rPr lang="en-US" sz="1100" dirty="0">
                          <a:solidFill>
                            <a:srgbClr val="000000"/>
                          </a:solidFill>
                          <a:latin typeface="Sora" pitchFamily="34" charset="0"/>
                          <a:ea typeface="Sora" pitchFamily="34" charset="-122"/>
                          <a:cs typeface="Sora" pitchFamily="34" charset="-120"/>
                        </a:rPr>
                        <a:t>3</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indent="0" marL="0">
                        <a:buNone/>
                      </a:pPr>
                      <a:r>
                        <a:rPr lang="en-US" sz="1100" dirty="0">
                          <a:solidFill>
                            <a:srgbClr val="000000"/>
                          </a:solidFill>
                          <a:latin typeface="Sora" pitchFamily="34" charset="0"/>
                          <a:ea typeface="Sora" pitchFamily="34" charset="-122"/>
                          <a:cs typeface="Sora" pitchFamily="34" charset="-120"/>
                        </a:rPr>
                        <a:t>Aarav Mehta</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1:02.977</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+0.559</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7A3D"/>
                          </a:solidFill>
                          <a:latin typeface="Sora SemiBold" pitchFamily="34" charset="0"/>
                          <a:ea typeface="Sora SemiBold" pitchFamily="34" charset="-122"/>
                          <a:cs typeface="Sora SemiBold" pitchFamily="34" charset="-120"/>
                        </a:rPr>
                        <a:t>20.887</a:t>
                      </a:r>
                      <a:endParaRPr lang="en-US" sz="1100" dirty="0">
                        <a:latin typeface="Sora SemiBold" charset="0"/>
                        <a:ea typeface="Sora SemiBold" charset="0"/>
                        <a:cs typeface="Sora SemiBold"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21.101</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c>
                  <a:txBody>
                    <a:bodyPr/>
                    <a:lstStyle/>
                    <a:p>
                      <a:pPr algn="r" indent="0" marL="0">
                        <a:buNone/>
                      </a:pPr>
                      <a:r>
                        <a:rPr lang="en-US" sz="1100" dirty="0">
                          <a:solidFill>
                            <a:srgbClr val="000000"/>
                          </a:solidFill>
                          <a:latin typeface="Sora" pitchFamily="34" charset="0"/>
                          <a:ea typeface="Sora" pitchFamily="34" charset="-122"/>
                          <a:cs typeface="Sora" pitchFamily="34" charset="-120"/>
                        </a:rPr>
                        <a:t>20.989</a:t>
                      </a:r>
                      <a:endParaRPr lang="en-US" sz="1100" dirty="0">
                        <a:latin typeface="Sora" charset="0"/>
                        <a:ea typeface="Sora" charset="0"/>
                        <a:cs typeface="Sora" charset="0"/>
                      </a:endParaRPr>
                    </a:p>
                  </a:txBody>
                  <a:tcPr marL="45720" marR="45720" marT="0" marB="0" anchor="ctr">
                    <a:lnL w="0" cap="flat" cmpd="sng" algn="ctr">
                      <a:noFill/>
                    </a:lnL>
                    <a:lnR w="0" cap="flat" cmpd="sng" algn="ctr">
                      <a:noFill/>
                    </a:lnR>
                    <a:lnT w="0" cap="flat" cmpd="sng" algn="ctr">
                      <a:noFill/>
                    </a:lnT>
                    <a:lnB w="9525" cap="flat" cmpd="sng" algn="ctr">
                      <a:solidFill>
                        <a:srgbClr val="ABC0E4"/>
                      </a:solidFill>
                      <a:prstDash val="solid"/>
                      <a:round/>
                      <a:headEnd type="none" w="med" len="med"/>
                      <a:tailEnd type="none" w="med" len="med"/>
                    </a:lnB>
                  </a:tcPr>
                </a:tc>
              </a:tr>
            </a:tbl>
          </a:graphicData>
        </a:graphic>
      </p:graphicFrame>
      <p:sp>
        <p:nvSpPr>
          <p:cNvPr id="4" name="Text 1"/>
          <p:cNvSpPr txBox="1"/>
          <p:nvPr/>
        </p:nvSpPr>
        <p:spPr>
          <a:xfrm>
            <a:off x="420624" y="3017520"/>
            <a:ext cx="6400800" cy="365760"/>
          </a:xfrm>
          <a:prstGeom prst="rect">
            <a:avLst/>
          </a:prstGeom>
          <a:noFill/>
          <a:ln/>
        </p:spPr>
        <p:txBody>
          <a:bodyPr wrap="square" lIns="0" tIns="0" rIns="0" bIns="0" rtlCol="0" anchor="t"/>
          <a:lstStyle/>
          <a:p>
            <a:pPr indent="0" marL="0">
              <a:buNone/>
            </a:pPr>
            <a:r>
              <a:rPr lang="en-US" sz="1000" dirty="0">
                <a:solidFill>
                  <a:srgbClr val="333F50"/>
                </a:solidFill>
                <a:latin typeface="Sora" pitchFamily="34" charset="0"/>
                <a:ea typeface="Sora" pitchFamily="34" charset="-122"/>
                <a:cs typeface="Sora" pitchFamily="34" charset="-120"/>
              </a:rPr>
              <a:t>The leader in SemiBold. The fastest time in each sector is the only green on the slide, as a label, never a filled cell.</a:t>
            </a:r>
            <a:endParaRPr lang="en-US" sz="1000" dirty="0"/>
          </a:p>
        </p:txBody>
      </p:sp>
      <p:sp>
        <p:nvSpPr>
          <p:cNvPr id="6" name="Text 0"/>
          <p:cNvSpPr/>
          <p:nvPr>
            <p:ph idx="101" type="body" hasCustomPrompt="1"/>
          </p:nvPr>
        </p:nvSpPr>
        <p:spPr>
          <a:xfrm>
            <a:off x="420624" y="1024128"/>
            <a:ext cx="8302752" cy="2834640"/>
          </a:xfrm>
          <a:prstGeom prst="rect">
            <a:avLst/>
          </a:prstGeom>
          <a:noFill/>
          <a:ln/>
        </p:spPr>
        <p:txBody>
          <a:bodyPr wrap="square" lIns="0" tIns="0" rIns="0" bIns="0" rtlCol="0" anchor="t"/>
          <a:lstStyle/>
          <a:p>
            <a:pPr algn="l" indent="0" marL="0">
              <a:buNone/>
            </a:pPr>
            <a:endParaRPr lang="en-US" sz="12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420624" y="1371600"/>
            <a:ext cx="6949440" cy="1828800"/>
          </a:xfrm>
          <a:prstGeom prst="rect">
            <a:avLst/>
          </a:prstGeom>
          <a:noFill/>
          <a:ln/>
        </p:spPr>
        <p:txBody>
          <a:bodyPr wrap="square" lIns="0" tIns="0" rIns="0" bIns="0" rtlCol="0" anchor="t"/>
          <a:lstStyle/>
          <a:p>
            <a:pPr algn="l" indent="0" marL="0">
              <a:lnSpc>
                <a:spcPct val="110000"/>
              </a:lnSpc>
              <a:buNone/>
            </a:pPr>
            <a:r>
              <a:rPr lang="en-US" sz="2600" dirty="0">
                <a:solidFill>
                  <a:srgbClr val="000000"/>
                </a:solidFill>
                <a:latin typeface="Sora Light" pitchFamily="34" charset="0"/>
                <a:ea typeface="Sora Light" pitchFamily="34" charset="-122"/>
                <a:cs typeface="Sora Light" pitchFamily="34" charset="-120"/>
              </a:rPr>
              <a:t>“The index told us what the stopwatch never could: who gets faster when it matters.”</a:t>
            </a:r>
            <a:endParaRPr lang="en-US" sz="2600" dirty="0"/>
          </a:p>
        </p:txBody>
      </p:sp>
      <p:sp>
        <p:nvSpPr>
          <p:cNvPr id="3" name="Text 1"/>
          <p:cNvSpPr/>
          <p:nvPr>
            <p:ph idx="102" type="body" hasCustomPrompt="1"/>
          </p:nvPr>
        </p:nvSpPr>
        <p:spPr>
          <a:xfrm>
            <a:off x="420624" y="3337560"/>
            <a:ext cx="6949440" cy="457200"/>
          </a:xfrm>
          <a:prstGeom prst="rect">
            <a:avLst/>
          </a:prstGeom>
          <a:noFill/>
          <a:ln/>
        </p:spPr>
        <p:txBody>
          <a:bodyPr wrap="square" lIns="0" tIns="0" rIns="0" bIns="0" rtlCol="0" anchor="t"/>
          <a:lstStyle/>
          <a:p>
            <a:pPr algn="l" indent="0" marL="0">
              <a:buNone/>
            </a:pPr>
            <a:r>
              <a:rPr lang="en-US" sz="1000" dirty="0">
                <a:solidFill>
                  <a:srgbClr val="333F50"/>
                </a:solidFill>
                <a:latin typeface="Sora SemiBold" pitchFamily="34" charset="0"/>
                <a:ea typeface="Sora SemiBold" pitchFamily="34" charset="-122"/>
                <a:cs typeface="Sora SemiBold" pitchFamily="34" charset="-120"/>
              </a:rPr>
              <a:t>Head of driver development, FAT Racing</a:t>
            </a:r>
            <a:endParaRPr lang="en-US" sz="1000" dirty="0"/>
          </a:p>
        </p:txBody>
      </p:sp>
      <p:sp>
        <p:nvSpPr>
          <p:cNvPr id="25" name="Slide Number Placeholder 0"/>
          <p:cNvSpPr>
            <a:spLocks noGrp="1"/>
          </p:cNvSpPr>
          <p:nvPr>
            <p:ph type="sldNum" sz="quarter" idx="4294967295"/>
          </p:nvPr>
        </p:nvSpPr>
        <p:spPr>
          <a:xfrm>
            <a:off x="7991856" y="4626864"/>
            <a:ext cx="73152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44546A"/>
                </a:solidFill>
                <a:latin typeface="Sora SemiBold"/>
                <a:ea typeface="Sora SemiBold"/>
                <a:cs typeface="Sora SemiBold"/>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title" hasCustomPrompt="1"/>
          </p:nvPr>
        </p:nvSpPr>
        <p:spPr>
          <a:xfrm>
            <a:off x="420624" y="2148840"/>
            <a:ext cx="7680960" cy="731520"/>
          </a:xfrm>
          <a:prstGeom prst="rect">
            <a:avLst/>
          </a:prstGeom>
          <a:noFill/>
          <a:ln/>
        </p:spPr>
        <p:txBody>
          <a:bodyPr wrap="square" lIns="0" tIns="0" rIns="0" bIns="0" rtlCol="0" anchor="t"/>
          <a:lstStyle/>
          <a:p>
            <a:pPr algn="l" indent="0" marL="0">
              <a:buNone/>
            </a:pPr>
            <a:r>
              <a:rPr lang="en-US" sz="2800" spc="-68" kern="0" dirty="0">
                <a:solidFill>
                  <a:srgbClr val="FFFFFF"/>
                </a:solidFill>
                <a:latin typeface="Sora SemiBold" pitchFamily="34" charset="0"/>
                <a:ea typeface="Sora SemiBold" pitchFamily="34" charset="-122"/>
                <a:cs typeface="Sora SemiBold" pitchFamily="34" charset="-120"/>
              </a:rPr>
              <a:t>Four seats, chosen on the index</a:t>
            </a:r>
            <a:endParaRPr lang="en-US" sz="2800" dirty="0"/>
          </a:p>
        </p:txBody>
      </p:sp>
      <p:sp>
        <p:nvSpPr>
          <p:cNvPr id="3" name="Text 1"/>
          <p:cNvSpPr/>
          <p:nvPr>
            <p:ph idx="103" type="body" hasCustomPrompt="1"/>
          </p:nvPr>
        </p:nvSpPr>
        <p:spPr>
          <a:xfrm>
            <a:off x="420624" y="3154680"/>
            <a:ext cx="7680960" cy="365760"/>
          </a:xfrm>
          <a:prstGeom prst="rect">
            <a:avLst/>
          </a:prstGeom>
          <a:noFill/>
          <a:ln/>
        </p:spPr>
        <p:txBody>
          <a:bodyPr wrap="square" lIns="0" tIns="0" rIns="0" bIns="0" rtlCol="0" anchor="t"/>
          <a:lstStyle/>
          <a:p>
            <a:pPr algn="l" indent="0" marL="0">
              <a:buNone/>
            </a:pPr>
            <a:r>
              <a:rPr lang="en-US" sz="1000" dirty="0">
                <a:solidFill>
                  <a:srgbClr val="D6DCE5"/>
                </a:solidFill>
                <a:latin typeface="Sora" pitchFamily="34" charset="0"/>
                <a:ea typeface="Sora" pitchFamily="34" charset="-122"/>
                <a:cs typeface="Sora" pitchFamily="34" charset="-120"/>
              </a:rPr>
              <a:t>name@smedleygroup.com</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1" type="body" hasCustomPrompt="1"/>
          </p:nvPr>
        </p:nvSpPr>
        <p:spPr>
          <a:xfrm>
            <a:off x="420624" y="1783080"/>
            <a:ext cx="5486400" cy="274320"/>
          </a:xfrm>
          <a:prstGeom prst="rect">
            <a:avLst/>
          </a:prstGeom>
          <a:noFill/>
          <a:ln/>
        </p:spPr>
        <p:txBody>
          <a:bodyPr wrap="square" lIns="0" tIns="0" rIns="0" bIns="0" rtlCol="0" anchor="t"/>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ENGINEERING</a:t>
            </a:r>
            <a:endParaRPr lang="en-US" sz="900" dirty="0"/>
          </a:p>
        </p:txBody>
      </p:sp>
      <p:sp>
        <p:nvSpPr>
          <p:cNvPr id="3" name="Text 0"/>
          <p:cNvSpPr/>
          <p:nvPr>
            <p:ph idx="102" type="title" hasCustomPrompt="1"/>
          </p:nvPr>
        </p:nvSpPr>
        <p:spPr>
          <a:xfrm>
            <a:off x="420624" y="2057400"/>
            <a:ext cx="6035040" cy="685800"/>
          </a:xfrm>
          <a:prstGeom prst="rect">
            <a:avLst/>
          </a:prstGeom>
          <a:noFill/>
          <a:ln/>
        </p:spPr>
        <p:txBody>
          <a:bodyPr wrap="square" lIns="0" tIns="0" rIns="0" bIns="0" rtlCol="0" anchor="b"/>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Telemetry platform</a:t>
            </a:r>
            <a:endParaRPr lang="en-US" sz="3420" dirty="0"/>
          </a:p>
        </p:txBody>
      </p:sp>
      <p:sp>
        <p:nvSpPr>
          <p:cNvPr id="4" name="Text 0"/>
          <p:cNvSpPr/>
          <p:nvPr>
            <p:ph idx="103" type="body" hasCustomPrompt="1"/>
          </p:nvPr>
        </p:nvSpPr>
        <p:spPr>
          <a:xfrm>
            <a:off x="420624" y="2743200"/>
            <a:ext cx="6035040" cy="594360"/>
          </a:xfrm>
          <a:prstGeom prst="rect">
            <a:avLst/>
          </a:prstGeom>
          <a:noFill/>
          <a:ln/>
        </p:spPr>
        <p:txBody>
          <a:bodyPr wrap="square" lIns="0" tIns="0" rIns="0" bIns="0" rtlCol="0" anchor="t"/>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Phase two, 2027</a:t>
            </a:r>
            <a:endParaRPr lang="en-US" sz="3420" dirty="0"/>
          </a:p>
        </p:txBody>
      </p:sp>
      <p:sp>
        <p:nvSpPr>
          <p:cNvPr id="5" name="Text 1"/>
          <p:cNvSpPr/>
          <p:nvPr>
            <p:ph idx="105" type="body" hasCustomPrompt="1"/>
          </p:nvPr>
        </p:nvSpPr>
        <p:spPr>
          <a:xfrm>
            <a:off x="420624" y="4553712"/>
            <a:ext cx="4572000" cy="274320"/>
          </a:xfrm>
          <a:prstGeom prst="rect">
            <a:avLst/>
          </a:prstGeom>
          <a:noFill/>
          <a:ln/>
        </p:spPr>
        <p:txBody>
          <a:bodyPr wrap="square" lIns="0" tIns="0" rIns="0" bIns="0" rtlCol="0" anchor="t"/>
          <a:lstStyle/>
          <a:p>
            <a:pPr algn="l" indent="0" marL="0">
              <a:buNone/>
            </a:pPr>
            <a:r>
              <a:rPr lang="en-US" sz="800" dirty="0">
                <a:solidFill>
                  <a:srgbClr val="9AA0A8"/>
                </a:solidFill>
                <a:latin typeface="Sora" pitchFamily="34" charset="0"/>
                <a:ea typeface="Sora" pitchFamily="34" charset="-122"/>
                <a:cs typeface="Sora" pitchFamily="34" charset="-120"/>
              </a:rPr>
              <a:t>Advanced Technology, 5 October 2026</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1" type="body" hasCustomPrompt="1"/>
          </p:nvPr>
        </p:nvSpPr>
        <p:spPr>
          <a:xfrm>
            <a:off x="420624" y="1783080"/>
            <a:ext cx="5486400" cy="274320"/>
          </a:xfrm>
          <a:prstGeom prst="rect">
            <a:avLst/>
          </a:prstGeom>
          <a:noFill/>
          <a:ln/>
        </p:spPr>
        <p:txBody>
          <a:bodyPr wrap="square" lIns="0" tIns="0" rIns="0" bIns="0" rtlCol="0" anchor="t"/>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FAN ENGAGEMENT</a:t>
            </a:r>
            <a:endParaRPr lang="en-US" sz="900" dirty="0"/>
          </a:p>
        </p:txBody>
      </p:sp>
      <p:sp>
        <p:nvSpPr>
          <p:cNvPr id="3" name="Text 0"/>
          <p:cNvSpPr/>
          <p:nvPr>
            <p:ph idx="102" type="title" hasCustomPrompt="1"/>
          </p:nvPr>
        </p:nvSpPr>
        <p:spPr>
          <a:xfrm>
            <a:off x="420624" y="2057400"/>
            <a:ext cx="6035040" cy="685800"/>
          </a:xfrm>
          <a:prstGeom prst="rect">
            <a:avLst/>
          </a:prstGeom>
          <a:noFill/>
          <a:ln/>
        </p:spPr>
        <p:txBody>
          <a:bodyPr wrap="square" lIns="0" tIns="0" rIns="0" bIns="0" rtlCol="0" anchor="b"/>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Season insights</a:t>
            </a:r>
            <a:endParaRPr lang="en-US" sz="3420" dirty="0"/>
          </a:p>
        </p:txBody>
      </p:sp>
      <p:sp>
        <p:nvSpPr>
          <p:cNvPr id="4" name="Text 0"/>
          <p:cNvSpPr/>
          <p:nvPr>
            <p:ph idx="103" type="body" hasCustomPrompt="1"/>
          </p:nvPr>
        </p:nvSpPr>
        <p:spPr>
          <a:xfrm>
            <a:off x="420624" y="2743200"/>
            <a:ext cx="6035040" cy="594360"/>
          </a:xfrm>
          <a:prstGeom prst="rect">
            <a:avLst/>
          </a:prstGeom>
          <a:noFill/>
          <a:ln/>
        </p:spPr>
        <p:txBody>
          <a:bodyPr wrap="square" lIns="0" tIns="0" rIns="0" bIns="0" rtlCol="0" anchor="t"/>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The title race, simulated</a:t>
            </a:r>
            <a:endParaRPr lang="en-US" sz="3420" dirty="0"/>
          </a:p>
        </p:txBody>
      </p:sp>
      <p:sp>
        <p:nvSpPr>
          <p:cNvPr id="5" name="Text 1"/>
          <p:cNvSpPr/>
          <p:nvPr>
            <p:ph idx="105" type="body" hasCustomPrompt="1"/>
          </p:nvPr>
        </p:nvSpPr>
        <p:spPr>
          <a:xfrm>
            <a:off x="420624" y="4553712"/>
            <a:ext cx="4572000" cy="274320"/>
          </a:xfrm>
          <a:prstGeom prst="rect">
            <a:avLst/>
          </a:prstGeom>
          <a:noFill/>
          <a:ln/>
        </p:spPr>
        <p:txBody>
          <a:bodyPr wrap="square" lIns="0" tIns="0" rIns="0" bIns="0" rtlCol="0" anchor="t"/>
          <a:lstStyle/>
          <a:p>
            <a:pPr algn="l" indent="0" marL="0">
              <a:buNone/>
            </a:pPr>
            <a:r>
              <a:rPr lang="en-US" sz="800" dirty="0">
                <a:solidFill>
                  <a:srgbClr val="9AA0A8"/>
                </a:solidFill>
                <a:latin typeface="Sora" pitchFamily="34" charset="0"/>
                <a:ea typeface="Sora" pitchFamily="34" charset="-122"/>
                <a:cs typeface="Sora" pitchFamily="34" charset="-120"/>
              </a:rPr>
              <a:t>Insight Labs, 5 October 2026</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1" type="body" hasCustomPrompt="1"/>
          </p:nvPr>
        </p:nvSpPr>
        <p:spPr>
          <a:xfrm>
            <a:off x="420624" y="1783080"/>
            <a:ext cx="5486400" cy="274320"/>
          </a:xfrm>
          <a:prstGeom prst="rect">
            <a:avLst/>
          </a:prstGeom>
          <a:noFill/>
          <a:ln/>
        </p:spPr>
        <p:txBody>
          <a:bodyPr wrap="square" lIns="0" tIns="0" rIns="0" bIns="0" rtlCol="0" anchor="t"/>
          <a:lstStyle/>
          <a:p>
            <a:pPr algn="l" indent="0" marL="0">
              <a:buNone/>
            </a:pPr>
            <a:r>
              <a:rPr lang="en-US" sz="900" spc="200" kern="0" dirty="0">
                <a:solidFill>
                  <a:srgbClr val="ABC0E4"/>
                </a:solidFill>
                <a:latin typeface="Sora SemiBold" pitchFamily="34" charset="0"/>
                <a:ea typeface="Sora SemiBold" pitchFamily="34" charset="-122"/>
                <a:cs typeface="Sora SemiBold" pitchFamily="34" charset="-120"/>
              </a:rPr>
              <a:t>DRIVER PROGRAMME</a:t>
            </a:r>
            <a:endParaRPr lang="en-US" sz="900" dirty="0"/>
          </a:p>
        </p:txBody>
      </p:sp>
      <p:sp>
        <p:nvSpPr>
          <p:cNvPr id="3" name="Text 0"/>
          <p:cNvSpPr/>
          <p:nvPr>
            <p:ph idx="102" type="title" hasCustomPrompt="1"/>
          </p:nvPr>
        </p:nvSpPr>
        <p:spPr>
          <a:xfrm>
            <a:off x="420624" y="2057400"/>
            <a:ext cx="6035040" cy="685800"/>
          </a:xfrm>
          <a:prstGeom prst="rect">
            <a:avLst/>
          </a:prstGeom>
          <a:noFill/>
          <a:ln/>
        </p:spPr>
        <p:txBody>
          <a:bodyPr wrap="square" lIns="0" tIns="0" rIns="0" bIns="0" rtlCol="0" anchor="b"/>
          <a:lstStyle/>
          <a:p>
            <a:pPr algn="l" indent="0" marL="0">
              <a:buNone/>
            </a:pPr>
            <a:r>
              <a:rPr lang="en-US" sz="3420" spc="-68" kern="0" dirty="0">
                <a:solidFill>
                  <a:srgbClr val="FFFFFF"/>
                </a:solidFill>
                <a:latin typeface="Sora SemiBold" pitchFamily="34" charset="0"/>
                <a:ea typeface="Sora SemiBold" pitchFamily="34" charset="-122"/>
                <a:cs typeface="Sora SemiBold" pitchFamily="34" charset="-120"/>
              </a:rPr>
              <a:t>Four drivers for F4</a:t>
            </a:r>
            <a:endParaRPr lang="en-US" sz="3420" dirty="0"/>
          </a:p>
        </p:txBody>
      </p:sp>
      <p:sp>
        <p:nvSpPr>
          <p:cNvPr id="4" name="Text 0"/>
          <p:cNvSpPr/>
          <p:nvPr>
            <p:ph idx="103" type="body" hasCustomPrompt="1"/>
          </p:nvPr>
        </p:nvSpPr>
        <p:spPr>
          <a:xfrm>
            <a:off x="420624" y="2743200"/>
            <a:ext cx="6035040" cy="594360"/>
          </a:xfrm>
          <a:prstGeom prst="rect">
            <a:avLst/>
          </a:prstGeom>
          <a:noFill/>
          <a:ln/>
        </p:spPr>
        <p:txBody>
          <a:bodyPr wrap="square" lIns="0" tIns="0" rIns="0" bIns="0" rtlCol="0" anchor="t"/>
          <a:lstStyle/>
          <a:p>
            <a:pPr algn="l" indent="0" marL="0">
              <a:buNone/>
            </a:pPr>
            <a:r>
              <a:rPr lang="en-US" sz="3420" spc="-68" kern="0" dirty="0">
                <a:solidFill>
                  <a:srgbClr val="ABC0E4"/>
                </a:solidFill>
                <a:latin typeface="Sora Light" pitchFamily="34" charset="0"/>
                <a:ea typeface="Sora Light" pitchFamily="34" charset="-122"/>
                <a:cs typeface="Sora Light" pitchFamily="34" charset="-120"/>
              </a:rPr>
              <a:t>The 2027 line-up</a:t>
            </a:r>
            <a:endParaRPr lang="en-US" sz="3420" dirty="0"/>
          </a:p>
        </p:txBody>
      </p:sp>
      <p:sp>
        <p:nvSpPr>
          <p:cNvPr id="5" name="Text 1"/>
          <p:cNvSpPr/>
          <p:nvPr>
            <p:ph idx="105" type="body" hasCustomPrompt="1"/>
          </p:nvPr>
        </p:nvSpPr>
        <p:spPr>
          <a:xfrm>
            <a:off x="420624" y="4553712"/>
            <a:ext cx="4572000" cy="274320"/>
          </a:xfrm>
          <a:prstGeom prst="rect">
            <a:avLst/>
          </a:prstGeom>
          <a:noFill/>
          <a:ln/>
        </p:spPr>
        <p:txBody>
          <a:bodyPr wrap="square" lIns="0" tIns="0" rIns="0" bIns="0" rtlCol="0" anchor="t"/>
          <a:lstStyle/>
          <a:p>
            <a:pPr algn="l" indent="0" marL="0">
              <a:buNone/>
            </a:pPr>
            <a:r>
              <a:rPr lang="en-US" sz="800" dirty="0">
                <a:solidFill>
                  <a:srgbClr val="9AA0A8"/>
                </a:solidFill>
                <a:latin typeface="Sora" pitchFamily="34" charset="0"/>
                <a:ea typeface="Sora" pitchFamily="34" charset="-122"/>
                <a:cs typeface="Sora" pitchFamily="34" charset="-120"/>
              </a:rPr>
              <a:t>FAT Racing, 5 October 2026</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ora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r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Smedley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Smedley Group presentation template</dc:title>
  <dc:subject>PptxGenJS Presentation</dc:subject>
  <dc:creator>Smedley Group</dc:creator>
  <cp:lastModifiedBy>Smedley Group</cp:lastModifiedBy>
  <cp:revision>1</cp:revision>
  <dcterms:created xsi:type="dcterms:W3CDTF">2026-10-05T11:51:42Z</dcterms:created>
  <dcterms:modified xsi:type="dcterms:W3CDTF">2026-10-05T11:51:42Z</dcterms:modified>
</cp:coreProperties>
</file>